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53"/>
  </p:notesMasterIdLst>
  <p:handoutMasterIdLst>
    <p:handoutMasterId r:id="rId54"/>
  </p:handoutMasterIdLst>
  <p:sldIdLst>
    <p:sldId id="647" r:id="rId5"/>
    <p:sldId id="696" r:id="rId6"/>
    <p:sldId id="722" r:id="rId7"/>
    <p:sldId id="901" r:id="rId8"/>
    <p:sldId id="996" r:id="rId9"/>
    <p:sldId id="963" r:id="rId10"/>
    <p:sldId id="897" r:id="rId11"/>
    <p:sldId id="965" r:id="rId12"/>
    <p:sldId id="964" r:id="rId13"/>
    <p:sldId id="966" r:id="rId14"/>
    <p:sldId id="997" r:id="rId15"/>
    <p:sldId id="766" r:id="rId16"/>
    <p:sldId id="767" r:id="rId17"/>
    <p:sldId id="941" r:id="rId18"/>
    <p:sldId id="959" r:id="rId19"/>
    <p:sldId id="960" r:id="rId20"/>
    <p:sldId id="961" r:id="rId21"/>
    <p:sldId id="962" r:id="rId22"/>
    <p:sldId id="967" r:id="rId23"/>
    <p:sldId id="968" r:id="rId24"/>
    <p:sldId id="998" r:id="rId25"/>
    <p:sldId id="969" r:id="rId26"/>
    <p:sldId id="970" r:id="rId27"/>
    <p:sldId id="971" r:id="rId28"/>
    <p:sldId id="972" r:id="rId29"/>
    <p:sldId id="973" r:id="rId30"/>
    <p:sldId id="974" r:id="rId31"/>
    <p:sldId id="975" r:id="rId32"/>
    <p:sldId id="980" r:id="rId33"/>
    <p:sldId id="976" r:id="rId34"/>
    <p:sldId id="977" r:id="rId35"/>
    <p:sldId id="978" r:id="rId36"/>
    <p:sldId id="981" r:id="rId37"/>
    <p:sldId id="982" r:id="rId38"/>
    <p:sldId id="983" r:id="rId39"/>
    <p:sldId id="984" r:id="rId40"/>
    <p:sldId id="985" r:id="rId41"/>
    <p:sldId id="986" r:id="rId42"/>
    <p:sldId id="987" r:id="rId43"/>
    <p:sldId id="988" r:id="rId44"/>
    <p:sldId id="989" r:id="rId45"/>
    <p:sldId id="990" r:id="rId46"/>
    <p:sldId id="991" r:id="rId47"/>
    <p:sldId id="992" r:id="rId48"/>
    <p:sldId id="993" r:id="rId49"/>
    <p:sldId id="994" r:id="rId50"/>
    <p:sldId id="995" r:id="rId51"/>
    <p:sldId id="61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F3DA7-2A2F-44D8-9B0D-5DA829906879}">
          <p14:sldIdLst>
            <p14:sldId id="647"/>
            <p14:sldId id="696"/>
            <p14:sldId id="722"/>
            <p14:sldId id="901"/>
            <p14:sldId id="996"/>
            <p14:sldId id="963"/>
            <p14:sldId id="897"/>
            <p14:sldId id="965"/>
            <p14:sldId id="964"/>
            <p14:sldId id="966"/>
            <p14:sldId id="997"/>
            <p14:sldId id="766"/>
            <p14:sldId id="767"/>
            <p14:sldId id="941"/>
            <p14:sldId id="959"/>
            <p14:sldId id="960"/>
            <p14:sldId id="961"/>
            <p14:sldId id="962"/>
            <p14:sldId id="967"/>
            <p14:sldId id="968"/>
            <p14:sldId id="998"/>
            <p14:sldId id="969"/>
            <p14:sldId id="970"/>
            <p14:sldId id="971"/>
            <p14:sldId id="972"/>
            <p14:sldId id="973"/>
            <p14:sldId id="974"/>
            <p14:sldId id="975"/>
            <p14:sldId id="980"/>
            <p14:sldId id="976"/>
            <p14:sldId id="977"/>
            <p14:sldId id="978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5"/>
            <p14:sldId id="6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F"/>
    <a:srgbClr val="16AB03"/>
    <a:srgbClr val="319AF0"/>
    <a:srgbClr val="18A381"/>
    <a:srgbClr val="003F51"/>
    <a:srgbClr val="00DFCB"/>
    <a:srgbClr val="ED5564"/>
    <a:srgbClr val="F2F2F2"/>
    <a:srgbClr val="DFE1E2"/>
    <a:srgbClr val="BA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BCD49-ADB8-4D82-953D-5A49DAD9252A}" v="1932" dt="2024-08-20T05:05:12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C0BBCD49-ADB8-4D82-953D-5A49DAD9252A}"/>
    <pc:docChg chg="undo custSel addSld delSld modSld sldOrd modSection">
      <pc:chgData name="Yoel Kortick" userId="167978f5-7f40-4909-85d5-d4149554ad4e" providerId="ADAL" clId="{C0BBCD49-ADB8-4D82-953D-5A49DAD9252A}" dt="2024-08-20T06:37:21.687" v="6748" actId="20577"/>
      <pc:docMkLst>
        <pc:docMk/>
      </pc:docMkLst>
      <pc:sldChg chg="modSp mod">
        <pc:chgData name="Yoel Kortick" userId="167978f5-7f40-4909-85d5-d4149554ad4e" providerId="ADAL" clId="{C0BBCD49-ADB8-4D82-953D-5A49DAD9252A}" dt="2024-08-20T04:56:40.134" v="6261" actId="14100"/>
        <pc:sldMkLst>
          <pc:docMk/>
          <pc:sldMk cId="2594056538" sldId="647"/>
        </pc:sldMkLst>
        <pc:spChg chg="mod">
          <ac:chgData name="Yoel Kortick" userId="167978f5-7f40-4909-85d5-d4149554ad4e" providerId="ADAL" clId="{C0BBCD49-ADB8-4D82-953D-5A49DAD9252A}" dt="2024-08-20T04:56:40.134" v="6261" actId="14100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C0BBCD49-ADB8-4D82-953D-5A49DAD9252A}" dt="2024-08-18T07:32:46.726" v="46" actId="14100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C0BBCD49-ADB8-4D82-953D-5A49DAD9252A}" dt="2024-08-20T04:43:39.956" v="5720" actId="6549"/>
        <pc:sldMkLst>
          <pc:docMk/>
          <pc:sldMk cId="2401584553" sldId="696"/>
        </pc:sldMkLst>
        <pc:spChg chg="mod">
          <ac:chgData name="Yoel Kortick" userId="167978f5-7f40-4909-85d5-d4149554ad4e" providerId="ADAL" clId="{C0BBCD49-ADB8-4D82-953D-5A49DAD9252A}" dt="2024-08-20T04:43:39.956" v="5720" actId="6549"/>
          <ac:spMkLst>
            <pc:docMk/>
            <pc:sldMk cId="2401584553" sldId="696"/>
            <ac:spMk id="6" creationId="{65F3B852-286D-55BD-2B1D-F4756EAB082C}"/>
          </ac:spMkLst>
        </pc:spChg>
      </pc:sldChg>
      <pc:sldChg chg="modSp mod">
        <pc:chgData name="Yoel Kortick" userId="167978f5-7f40-4909-85d5-d4149554ad4e" providerId="ADAL" clId="{C0BBCD49-ADB8-4D82-953D-5A49DAD9252A}" dt="2024-08-19T14:23:15.460" v="4669" actId="1038"/>
        <pc:sldMkLst>
          <pc:docMk/>
          <pc:sldMk cId="2013336910" sldId="766"/>
        </pc:sldMkLst>
        <pc:spChg chg="mod">
          <ac:chgData name="Yoel Kortick" userId="167978f5-7f40-4909-85d5-d4149554ad4e" providerId="ADAL" clId="{C0BBCD49-ADB8-4D82-953D-5A49DAD9252A}" dt="2024-08-19T14:23:15.460" v="4669" actId="1038"/>
          <ac:spMkLst>
            <pc:docMk/>
            <pc:sldMk cId="2013336910" sldId="766"/>
            <ac:spMk id="13" creationId="{F4F9CE6C-EB7E-DBFE-C77E-B97A93A03817}"/>
          </ac:spMkLst>
        </pc:spChg>
      </pc:sldChg>
      <pc:sldChg chg="modSp mod">
        <pc:chgData name="Yoel Kortick" userId="167978f5-7f40-4909-85d5-d4149554ad4e" providerId="ADAL" clId="{C0BBCD49-ADB8-4D82-953D-5A49DAD9252A}" dt="2024-08-20T05:03:13.001" v="6354" actId="20577"/>
        <pc:sldMkLst>
          <pc:docMk/>
          <pc:sldMk cId="1368566295" sldId="767"/>
        </pc:sldMkLst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3:13.001" v="6354" actId="20577"/>
          <ac:spMkLst>
            <pc:docMk/>
            <pc:sldMk cId="1368566295" sldId="767"/>
            <ac:spMk id="11" creationId="{1ACE3884-5DD3-4F86-13C6-FF34F1D35C8C}"/>
          </ac:spMkLst>
        </pc:spChg>
      </pc:sldChg>
      <pc:sldChg chg="delSp modSp mod">
        <pc:chgData name="Yoel Kortick" userId="167978f5-7f40-4909-85d5-d4149554ad4e" providerId="ADAL" clId="{C0BBCD49-ADB8-4D82-953D-5A49DAD9252A}" dt="2024-08-20T04:59:14.516" v="6290" actId="20577"/>
        <pc:sldMkLst>
          <pc:docMk/>
          <pc:sldMk cId="1750647774" sldId="897"/>
        </pc:sldMkLst>
        <pc:spChg chg="mod">
          <ac:chgData name="Yoel Kortick" userId="167978f5-7f40-4909-85d5-d4149554ad4e" providerId="ADAL" clId="{C0BBCD49-ADB8-4D82-953D-5A49DAD9252A}" dt="2024-08-20T04:59:14.516" v="6290" actId="20577"/>
          <ac:spMkLst>
            <pc:docMk/>
            <pc:sldMk cId="1750647774" sldId="897"/>
            <ac:spMk id="11" creationId="{1ACE3884-5DD3-4F86-13C6-FF34F1D35C8C}"/>
          </ac:spMkLst>
        </pc:spChg>
        <pc:graphicFrameChg chg="del">
          <ac:chgData name="Yoel Kortick" userId="167978f5-7f40-4909-85d5-d4149554ad4e" providerId="ADAL" clId="{C0BBCD49-ADB8-4D82-953D-5A49DAD9252A}" dt="2024-08-18T07:44:03.784" v="812" actId="478"/>
          <ac:graphicFrameMkLst>
            <pc:docMk/>
            <pc:sldMk cId="1750647774" sldId="897"/>
            <ac:graphicFrameMk id="7" creationId="{CDD33AEC-975C-F1E9-237B-F6878AF440C5}"/>
          </ac:graphicFrameMkLst>
        </pc:graphicFrameChg>
      </pc:sldChg>
      <pc:sldChg chg="del">
        <pc:chgData name="Yoel Kortick" userId="167978f5-7f40-4909-85d5-d4149554ad4e" providerId="ADAL" clId="{C0BBCD49-ADB8-4D82-953D-5A49DAD9252A}" dt="2024-08-18T07:51:46.422" v="1336" actId="47"/>
        <pc:sldMkLst>
          <pc:docMk/>
          <pc:sldMk cId="3434854241" sldId="898"/>
        </pc:sldMkLst>
      </pc:sldChg>
      <pc:sldChg chg="modSp mod">
        <pc:chgData name="Yoel Kortick" userId="167978f5-7f40-4909-85d5-d4149554ad4e" providerId="ADAL" clId="{C0BBCD49-ADB8-4D82-953D-5A49DAD9252A}" dt="2024-08-20T06:30:14.648" v="6644" actId="6549"/>
        <pc:sldMkLst>
          <pc:docMk/>
          <pc:sldMk cId="2860026996" sldId="901"/>
        </pc:sldMkLst>
        <pc:spChg chg="mod">
          <ac:chgData name="Yoel Kortick" userId="167978f5-7f40-4909-85d5-d4149554ad4e" providerId="ADAL" clId="{C0BBCD49-ADB8-4D82-953D-5A49DAD9252A}" dt="2024-08-20T06:30:14.648" v="6644" actId="6549"/>
          <ac:spMkLst>
            <pc:docMk/>
            <pc:sldMk cId="2860026996" sldId="901"/>
            <ac:spMk id="11" creationId="{1ACE3884-5DD3-4F86-13C6-FF34F1D35C8C}"/>
          </ac:spMkLst>
        </pc:spChg>
      </pc:sldChg>
      <pc:sldChg chg="delSp modSp mod">
        <pc:chgData name="Yoel Kortick" userId="167978f5-7f40-4909-85d5-d4149554ad4e" providerId="ADAL" clId="{C0BBCD49-ADB8-4D82-953D-5A49DAD9252A}" dt="2024-08-20T05:03:41.824" v="6357" actId="20577"/>
        <pc:sldMkLst>
          <pc:docMk/>
          <pc:sldMk cId="4239528139" sldId="941"/>
        </pc:sldMkLst>
        <pc:spChg chg="del">
          <ac:chgData name="Yoel Kortick" userId="167978f5-7f40-4909-85d5-d4149554ad4e" providerId="ADAL" clId="{C0BBCD49-ADB8-4D82-953D-5A49DAD9252A}" dt="2024-08-18T15:16:48.919" v="2678" actId="478"/>
          <ac:spMkLst>
            <pc:docMk/>
            <pc:sldMk cId="4239528139" sldId="941"/>
            <ac:spMk id="6" creationId="{AF3A2BE5-1660-F3C3-D533-4FAFC5CA38B3}"/>
          </ac:spMkLst>
        </pc:spChg>
        <pc:spChg chg="del">
          <ac:chgData name="Yoel Kortick" userId="167978f5-7f40-4909-85d5-d4149554ad4e" providerId="ADAL" clId="{C0BBCD49-ADB8-4D82-953D-5A49DAD9252A}" dt="2024-08-18T15:16:48.919" v="2678" actId="478"/>
          <ac:spMkLst>
            <pc:docMk/>
            <pc:sldMk cId="4239528139" sldId="941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4239528139" sldId="941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3:41.824" v="6357" actId="20577"/>
          <ac:spMkLst>
            <pc:docMk/>
            <pc:sldMk cId="4239528139" sldId="941"/>
            <ac:spMk id="11" creationId="{1ACE3884-5DD3-4F86-13C6-FF34F1D35C8C}"/>
          </ac:spMkLst>
        </pc:spChg>
        <pc:spChg chg="del">
          <ac:chgData name="Yoel Kortick" userId="167978f5-7f40-4909-85d5-d4149554ad4e" providerId="ADAL" clId="{C0BBCD49-ADB8-4D82-953D-5A49DAD9252A}" dt="2024-08-18T15:16:48.919" v="2678" actId="478"/>
          <ac:spMkLst>
            <pc:docMk/>
            <pc:sldMk cId="4239528139" sldId="941"/>
            <ac:spMk id="12" creationId="{E428F475-931B-BA91-09C1-92D02D9A0FD2}"/>
          </ac:spMkLst>
        </pc:spChg>
        <pc:picChg chg="del">
          <ac:chgData name="Yoel Kortick" userId="167978f5-7f40-4909-85d5-d4149554ad4e" providerId="ADAL" clId="{C0BBCD49-ADB8-4D82-953D-5A49DAD9252A}" dt="2024-08-18T15:16:46.715" v="2677" actId="478"/>
          <ac:picMkLst>
            <pc:docMk/>
            <pc:sldMk cId="4239528139" sldId="941"/>
            <ac:picMk id="5" creationId="{A353ED9F-F2A9-842F-D3A1-FD45D227B4DC}"/>
          </ac:picMkLst>
        </pc:picChg>
      </pc:sldChg>
      <pc:sldChg chg="addSp delSp modSp mod">
        <pc:chgData name="Yoel Kortick" userId="167978f5-7f40-4909-85d5-d4149554ad4e" providerId="ADAL" clId="{C0BBCD49-ADB8-4D82-953D-5A49DAD9252A}" dt="2024-08-20T05:04:19.459" v="6389" actId="313"/>
        <pc:sldMkLst>
          <pc:docMk/>
          <pc:sldMk cId="2588941276" sldId="959"/>
        </pc:sldMkLst>
        <pc:spChg chg="add mod">
          <ac:chgData name="Yoel Kortick" userId="167978f5-7f40-4909-85d5-d4149554ad4e" providerId="ADAL" clId="{C0BBCD49-ADB8-4D82-953D-5A49DAD9252A}" dt="2024-08-19T13:27:52.680" v="3548" actId="1035"/>
          <ac:spMkLst>
            <pc:docMk/>
            <pc:sldMk cId="2588941276" sldId="959"/>
            <ac:spMk id="4" creationId="{6B650B5F-C234-5624-9CEE-5C73918EFA17}"/>
          </ac:spMkLst>
        </pc:spChg>
        <pc:spChg chg="add mod">
          <ac:chgData name="Yoel Kortick" userId="167978f5-7f40-4909-85d5-d4149554ad4e" providerId="ADAL" clId="{C0BBCD49-ADB8-4D82-953D-5A49DAD9252A}" dt="2024-08-19T13:27:58.878" v="3554" actId="1036"/>
          <ac:spMkLst>
            <pc:docMk/>
            <pc:sldMk cId="2588941276" sldId="959"/>
            <ac:spMk id="5" creationId="{A774134F-F993-464D-2141-F1FBF5B4EE2C}"/>
          </ac:spMkLst>
        </pc:spChg>
        <pc:spChg chg="add mod">
          <ac:chgData name="Yoel Kortick" userId="167978f5-7f40-4909-85d5-d4149554ad4e" providerId="ADAL" clId="{C0BBCD49-ADB8-4D82-953D-5A49DAD9252A}" dt="2024-08-19T13:28:05.094" v="3576" actId="1035"/>
          <ac:spMkLst>
            <pc:docMk/>
            <pc:sldMk cId="2588941276" sldId="959"/>
            <ac:spMk id="6" creationId="{F5481ED6-D64A-B3F0-8F65-CE271DA84DE0}"/>
          </ac:spMkLst>
        </pc:spChg>
        <pc:spChg chg="mod">
          <ac:chgData name="Yoel Kortick" userId="167978f5-7f40-4909-85d5-d4149554ad4e" providerId="ADAL" clId="{C0BBCD49-ADB8-4D82-953D-5A49DAD9252A}" dt="2024-08-19T13:28:10.864" v="3579" actId="1036"/>
          <ac:spMkLst>
            <pc:docMk/>
            <pc:sldMk cId="2588941276" sldId="959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2588941276" sldId="959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4:19.459" v="6389" actId="313"/>
          <ac:spMkLst>
            <pc:docMk/>
            <pc:sldMk cId="2588941276" sldId="959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3:27:41.652" v="3518" actId="1076"/>
          <ac:spMkLst>
            <pc:docMk/>
            <pc:sldMk cId="2588941276" sldId="959"/>
            <ac:spMk id="12" creationId="{E428F475-931B-BA91-09C1-92D02D9A0FD2}"/>
          </ac:spMkLst>
        </pc:spChg>
        <pc:spChg chg="add mod">
          <ac:chgData name="Yoel Kortick" userId="167978f5-7f40-4909-85d5-d4149554ad4e" providerId="ADAL" clId="{C0BBCD49-ADB8-4D82-953D-5A49DAD9252A}" dt="2024-08-19T13:28:18.477" v="3581" actId="14100"/>
          <ac:spMkLst>
            <pc:docMk/>
            <pc:sldMk cId="2588941276" sldId="959"/>
            <ac:spMk id="14" creationId="{C2231F13-4E2D-212D-B401-DC39A818F730}"/>
          </ac:spMkLst>
        </pc:spChg>
        <pc:picChg chg="del">
          <ac:chgData name="Yoel Kortick" userId="167978f5-7f40-4909-85d5-d4149554ad4e" providerId="ADAL" clId="{C0BBCD49-ADB8-4D82-953D-5A49DAD9252A}" dt="2024-08-18T15:21:42.682" v="2988" actId="478"/>
          <ac:picMkLst>
            <pc:docMk/>
            <pc:sldMk cId="2588941276" sldId="959"/>
            <ac:picMk id="3" creationId="{3EAC84CD-884D-E148-A5B7-805A4DBADD86}"/>
          </ac:picMkLst>
        </pc:picChg>
        <pc:picChg chg="add del mod ord">
          <ac:chgData name="Yoel Kortick" userId="167978f5-7f40-4909-85d5-d4149554ad4e" providerId="ADAL" clId="{C0BBCD49-ADB8-4D82-953D-5A49DAD9252A}" dt="2024-08-19T13:27:23.736" v="3512" actId="478"/>
          <ac:picMkLst>
            <pc:docMk/>
            <pc:sldMk cId="2588941276" sldId="959"/>
            <ac:picMk id="3" creationId="{EB56A590-D26F-BB3A-C19A-B1A33D66040E}"/>
          </ac:picMkLst>
        </pc:picChg>
        <pc:picChg chg="add del mod ord">
          <ac:chgData name="Yoel Kortick" userId="167978f5-7f40-4909-85d5-d4149554ad4e" providerId="ADAL" clId="{C0BBCD49-ADB8-4D82-953D-5A49DAD9252A}" dt="2024-08-19T13:40:49.445" v="3703" actId="478"/>
          <ac:picMkLst>
            <pc:docMk/>
            <pc:sldMk cId="2588941276" sldId="959"/>
            <ac:picMk id="13" creationId="{387BA3E3-8BDE-A2DD-E5E0-10F25B1C2B7B}"/>
          </ac:picMkLst>
        </pc:picChg>
        <pc:picChg chg="add mod ord">
          <ac:chgData name="Yoel Kortick" userId="167978f5-7f40-4909-85d5-d4149554ad4e" providerId="ADAL" clId="{C0BBCD49-ADB8-4D82-953D-5A49DAD9252A}" dt="2024-08-19T13:41:01.057" v="3708" actId="208"/>
          <ac:picMkLst>
            <pc:docMk/>
            <pc:sldMk cId="2588941276" sldId="959"/>
            <ac:picMk id="16" creationId="{E9D08C4A-7EAC-480D-1B72-9B90FCD51ADA}"/>
          </ac:picMkLst>
        </pc:picChg>
      </pc:sldChg>
      <pc:sldChg chg="addSp delSp modSp mod">
        <pc:chgData name="Yoel Kortick" userId="167978f5-7f40-4909-85d5-d4149554ad4e" providerId="ADAL" clId="{C0BBCD49-ADB8-4D82-953D-5A49DAD9252A}" dt="2024-08-20T05:04:33.410" v="6402" actId="20577"/>
        <pc:sldMkLst>
          <pc:docMk/>
          <pc:sldMk cId="750685153" sldId="960"/>
        </pc:sldMkLst>
        <pc:spChg chg="mod">
          <ac:chgData name="Yoel Kortick" userId="167978f5-7f40-4909-85d5-d4149554ad4e" providerId="ADAL" clId="{C0BBCD49-ADB8-4D82-953D-5A49DAD9252A}" dt="2024-08-19T14:07:27.367" v="4395" actId="1076"/>
          <ac:spMkLst>
            <pc:docMk/>
            <pc:sldMk cId="750685153" sldId="960"/>
            <ac:spMk id="7" creationId="{537AE5B5-53F0-4042-2679-73B39847FE76}"/>
          </ac:spMkLst>
        </pc:spChg>
        <pc:spChg chg="add mod">
          <ac:chgData name="Yoel Kortick" userId="167978f5-7f40-4909-85d5-d4149554ad4e" providerId="ADAL" clId="{C0BBCD49-ADB8-4D82-953D-5A49DAD9252A}" dt="2024-08-19T13:42:53.278" v="3878" actId="208"/>
          <ac:spMkLst>
            <pc:docMk/>
            <pc:sldMk cId="750685153" sldId="960"/>
            <ac:spMk id="8" creationId="{0BEFBC5B-1A51-ABF8-7122-5C85D96CBD06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750685153" sldId="960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4:33.410" v="6402" actId="20577"/>
          <ac:spMkLst>
            <pc:docMk/>
            <pc:sldMk cId="750685153" sldId="960"/>
            <ac:spMk id="11" creationId="{1ACE3884-5DD3-4F86-13C6-FF34F1D35C8C}"/>
          </ac:spMkLst>
        </pc:spChg>
        <pc:spChg chg="del mod">
          <ac:chgData name="Yoel Kortick" userId="167978f5-7f40-4909-85d5-d4149554ad4e" providerId="ADAL" clId="{C0BBCD49-ADB8-4D82-953D-5A49DAD9252A}" dt="2024-08-19T13:41:53.871" v="3714" actId="478"/>
          <ac:spMkLst>
            <pc:docMk/>
            <pc:sldMk cId="750685153" sldId="960"/>
            <ac:spMk id="12" creationId="{E428F475-931B-BA91-09C1-92D02D9A0FD2}"/>
          </ac:spMkLst>
        </pc:spChg>
        <pc:spChg chg="add mod">
          <ac:chgData name="Yoel Kortick" userId="167978f5-7f40-4909-85d5-d4149554ad4e" providerId="ADAL" clId="{C0BBCD49-ADB8-4D82-953D-5A49DAD9252A}" dt="2024-08-19T14:07:33.388" v="4397" actId="14100"/>
          <ac:spMkLst>
            <pc:docMk/>
            <pc:sldMk cId="750685153" sldId="960"/>
            <ac:spMk id="15" creationId="{77E7F24B-8D26-1E1D-4E4C-E51A778467A8}"/>
          </ac:spMkLst>
        </pc:spChg>
        <pc:picChg chg="add del mod ord">
          <ac:chgData name="Yoel Kortick" userId="167978f5-7f40-4909-85d5-d4149554ad4e" providerId="ADAL" clId="{C0BBCD49-ADB8-4D82-953D-5A49DAD9252A}" dt="2024-08-19T13:41:41.594" v="3709" actId="478"/>
          <ac:picMkLst>
            <pc:docMk/>
            <pc:sldMk cId="750685153" sldId="960"/>
            <ac:picMk id="3" creationId="{E54B70C4-C825-A079-1795-AFC322AC3BA6}"/>
          </ac:picMkLst>
        </pc:picChg>
        <pc:picChg chg="add del mod ord">
          <ac:chgData name="Yoel Kortick" userId="167978f5-7f40-4909-85d5-d4149554ad4e" providerId="ADAL" clId="{C0BBCD49-ADB8-4D82-953D-5A49DAD9252A}" dt="2024-08-19T14:07:13.894" v="4375" actId="478"/>
          <ac:picMkLst>
            <pc:docMk/>
            <pc:sldMk cId="750685153" sldId="960"/>
            <ac:picMk id="5" creationId="{3DDF68F5-1AC7-9551-BE40-C240CC8E4090}"/>
          </ac:picMkLst>
        </pc:picChg>
        <pc:picChg chg="del">
          <ac:chgData name="Yoel Kortick" userId="167978f5-7f40-4909-85d5-d4149554ad4e" providerId="ADAL" clId="{C0BBCD49-ADB8-4D82-953D-5A49DAD9252A}" dt="2024-08-19T13:23:34.061" v="3407" actId="478"/>
          <ac:picMkLst>
            <pc:docMk/>
            <pc:sldMk cId="750685153" sldId="960"/>
            <ac:picMk id="6" creationId="{EFE1727B-FE69-45B1-F7DA-EB017185F6A1}"/>
          </ac:picMkLst>
        </pc:picChg>
        <pc:picChg chg="add mod ord">
          <ac:chgData name="Yoel Kortick" userId="167978f5-7f40-4909-85d5-d4149554ad4e" providerId="ADAL" clId="{C0BBCD49-ADB8-4D82-953D-5A49DAD9252A}" dt="2024-08-19T14:07:23.998" v="4394" actId="1076"/>
          <ac:picMkLst>
            <pc:docMk/>
            <pc:sldMk cId="750685153" sldId="960"/>
            <ac:picMk id="14" creationId="{4BFDC297-3C14-3D3C-4E16-3922CD164629}"/>
          </ac:picMkLst>
        </pc:picChg>
      </pc:sldChg>
      <pc:sldChg chg="addSp delSp modSp mod">
        <pc:chgData name="Yoel Kortick" userId="167978f5-7f40-4909-85d5-d4149554ad4e" providerId="ADAL" clId="{C0BBCD49-ADB8-4D82-953D-5A49DAD9252A}" dt="2024-08-20T05:04:44.708" v="6411" actId="20577"/>
        <pc:sldMkLst>
          <pc:docMk/>
          <pc:sldMk cId="453308646" sldId="961"/>
        </pc:sldMkLst>
        <pc:spChg chg="del">
          <ac:chgData name="Yoel Kortick" userId="167978f5-7f40-4909-85d5-d4149554ad4e" providerId="ADAL" clId="{C0BBCD49-ADB8-4D82-953D-5A49DAD9252A}" dt="2024-08-19T13:25:07.074" v="3452" actId="478"/>
          <ac:spMkLst>
            <pc:docMk/>
            <pc:sldMk cId="453308646" sldId="961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453308646" sldId="961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4:44.708" v="6411" actId="20577"/>
          <ac:spMkLst>
            <pc:docMk/>
            <pc:sldMk cId="453308646" sldId="961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3:43:20.713" v="3907" actId="1038"/>
          <ac:spMkLst>
            <pc:docMk/>
            <pc:sldMk cId="453308646" sldId="961"/>
            <ac:spMk id="12" creationId="{E428F475-931B-BA91-09C1-92D02D9A0FD2}"/>
          </ac:spMkLst>
        </pc:spChg>
        <pc:picChg chg="add del mod ord">
          <ac:chgData name="Yoel Kortick" userId="167978f5-7f40-4909-85d5-d4149554ad4e" providerId="ADAL" clId="{C0BBCD49-ADB8-4D82-953D-5A49DAD9252A}" dt="2024-08-19T13:43:07.128" v="3879" actId="478"/>
          <ac:picMkLst>
            <pc:docMk/>
            <pc:sldMk cId="453308646" sldId="961"/>
            <ac:picMk id="3" creationId="{E3F6AF93-F56E-4651-12A0-E402D20659CC}"/>
          </ac:picMkLst>
        </pc:picChg>
        <pc:picChg chg="del">
          <ac:chgData name="Yoel Kortick" userId="167978f5-7f40-4909-85d5-d4149554ad4e" providerId="ADAL" clId="{C0BBCD49-ADB8-4D82-953D-5A49DAD9252A}" dt="2024-08-19T13:24:47.603" v="3444" actId="478"/>
          <ac:picMkLst>
            <pc:docMk/>
            <pc:sldMk cId="453308646" sldId="961"/>
            <ac:picMk id="4" creationId="{378A9EC3-4397-378F-9451-358D52CC721C}"/>
          </ac:picMkLst>
        </pc:picChg>
        <pc:picChg chg="add mod ord">
          <ac:chgData name="Yoel Kortick" userId="167978f5-7f40-4909-85d5-d4149554ad4e" providerId="ADAL" clId="{C0BBCD49-ADB8-4D82-953D-5A49DAD9252A}" dt="2024-08-19T13:43:15.373" v="3884" actId="167"/>
          <ac:picMkLst>
            <pc:docMk/>
            <pc:sldMk cId="453308646" sldId="961"/>
            <ac:picMk id="6" creationId="{8927833C-9C5B-2486-64F5-E0103BD37ADE}"/>
          </ac:picMkLst>
        </pc:picChg>
      </pc:sldChg>
      <pc:sldChg chg="addSp delSp modSp mod">
        <pc:chgData name="Yoel Kortick" userId="167978f5-7f40-4909-85d5-d4149554ad4e" providerId="ADAL" clId="{C0BBCD49-ADB8-4D82-953D-5A49DAD9252A}" dt="2024-08-19T14:20:37.635" v="4614"/>
        <pc:sldMkLst>
          <pc:docMk/>
          <pc:sldMk cId="1414240676" sldId="962"/>
        </pc:sldMkLst>
        <pc:spChg chg="del">
          <ac:chgData name="Yoel Kortick" userId="167978f5-7f40-4909-85d5-d4149554ad4e" providerId="ADAL" clId="{C0BBCD49-ADB8-4D82-953D-5A49DAD9252A}" dt="2024-08-19T13:29:21.934" v="3611" actId="478"/>
          <ac:spMkLst>
            <pc:docMk/>
            <pc:sldMk cId="1414240676" sldId="962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1414240676" sldId="962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3:29:07.510" v="3605" actId="20577"/>
          <ac:spMkLst>
            <pc:docMk/>
            <pc:sldMk cId="1414240676" sldId="962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3:43:59.137" v="3924" actId="1076"/>
          <ac:spMkLst>
            <pc:docMk/>
            <pc:sldMk cId="1414240676" sldId="962"/>
            <ac:spMk id="12" creationId="{E428F475-931B-BA91-09C1-92D02D9A0FD2}"/>
          </ac:spMkLst>
        </pc:spChg>
        <pc:picChg chg="del">
          <ac:chgData name="Yoel Kortick" userId="167978f5-7f40-4909-85d5-d4149554ad4e" providerId="ADAL" clId="{C0BBCD49-ADB8-4D82-953D-5A49DAD9252A}" dt="2024-08-19T13:29:09.547" v="3606" actId="478"/>
          <ac:picMkLst>
            <pc:docMk/>
            <pc:sldMk cId="1414240676" sldId="962"/>
            <ac:picMk id="3" creationId="{F6A0EE59-52C2-3FAF-72E2-E9C069A0650F}"/>
          </ac:picMkLst>
        </pc:picChg>
        <pc:picChg chg="add del mod ord">
          <ac:chgData name="Yoel Kortick" userId="167978f5-7f40-4909-85d5-d4149554ad4e" providerId="ADAL" clId="{C0BBCD49-ADB8-4D82-953D-5A49DAD9252A}" dt="2024-08-19T13:43:51.120" v="3908" actId="478"/>
          <ac:picMkLst>
            <pc:docMk/>
            <pc:sldMk cId="1414240676" sldId="962"/>
            <ac:picMk id="4" creationId="{A6073F22-E468-AF9E-C8FF-8F26E4E38135}"/>
          </ac:picMkLst>
        </pc:picChg>
        <pc:picChg chg="add mod ord">
          <ac:chgData name="Yoel Kortick" userId="167978f5-7f40-4909-85d5-d4149554ad4e" providerId="ADAL" clId="{C0BBCD49-ADB8-4D82-953D-5A49DAD9252A}" dt="2024-08-19T13:44:01.538" v="3925" actId="208"/>
          <ac:picMkLst>
            <pc:docMk/>
            <pc:sldMk cId="1414240676" sldId="962"/>
            <ac:picMk id="6" creationId="{5E403C22-3B80-50B0-6FFE-CAA3352B471D}"/>
          </ac:picMkLst>
        </pc:picChg>
      </pc:sldChg>
      <pc:sldChg chg="modSp add mod">
        <pc:chgData name="Yoel Kortick" userId="167978f5-7f40-4909-85d5-d4149554ad4e" providerId="ADAL" clId="{C0BBCD49-ADB8-4D82-953D-5A49DAD9252A}" dt="2024-08-20T04:58:20.115" v="6270" actId="313"/>
        <pc:sldMkLst>
          <pc:docMk/>
          <pc:sldMk cId="2717761835" sldId="963"/>
        </pc:sldMkLst>
        <pc:spChg chg="mod">
          <ac:chgData name="Yoel Kortick" userId="167978f5-7f40-4909-85d5-d4149554ad4e" providerId="ADAL" clId="{C0BBCD49-ADB8-4D82-953D-5A49DAD9252A}" dt="2024-08-20T04:58:20.115" v="6270" actId="313"/>
          <ac:spMkLst>
            <pc:docMk/>
            <pc:sldMk cId="2717761835" sldId="963"/>
            <ac:spMk id="11" creationId="{1ACE3884-5DD3-4F86-13C6-FF34F1D35C8C}"/>
          </ac:spMkLst>
        </pc:spChg>
      </pc:sldChg>
      <pc:sldChg chg="modSp add mod ord">
        <pc:chgData name="Yoel Kortick" userId="167978f5-7f40-4909-85d5-d4149554ad4e" providerId="ADAL" clId="{C0BBCD49-ADB8-4D82-953D-5A49DAD9252A}" dt="2024-08-20T04:59:53.003" v="6294"/>
        <pc:sldMkLst>
          <pc:docMk/>
          <pc:sldMk cId="3011066053" sldId="964"/>
        </pc:sldMkLst>
        <pc:spChg chg="mod">
          <ac:chgData name="Yoel Kortick" userId="167978f5-7f40-4909-85d5-d4149554ad4e" providerId="ADAL" clId="{C0BBCD49-ADB8-4D82-953D-5A49DAD9252A}" dt="2024-08-18T08:04:47.483" v="1942" actId="255"/>
          <ac:spMkLst>
            <pc:docMk/>
            <pc:sldMk cId="3011066053" sldId="964"/>
            <ac:spMk id="11" creationId="{1ACE3884-5DD3-4F86-13C6-FF34F1D35C8C}"/>
          </ac:spMkLst>
        </pc:spChg>
      </pc:sldChg>
      <pc:sldChg chg="modSp add mod ord">
        <pc:chgData name="Yoel Kortick" userId="167978f5-7f40-4909-85d5-d4149554ad4e" providerId="ADAL" clId="{C0BBCD49-ADB8-4D82-953D-5A49DAD9252A}" dt="2024-08-20T04:59:35.009" v="6291" actId="113"/>
        <pc:sldMkLst>
          <pc:docMk/>
          <pc:sldMk cId="4134619874" sldId="965"/>
        </pc:sldMkLst>
        <pc:spChg chg="mod">
          <ac:chgData name="Yoel Kortick" userId="167978f5-7f40-4909-85d5-d4149554ad4e" providerId="ADAL" clId="{C0BBCD49-ADB8-4D82-953D-5A49DAD9252A}" dt="2024-08-20T04:59:35.009" v="6291" actId="113"/>
          <ac:spMkLst>
            <pc:docMk/>
            <pc:sldMk cId="4134619874" sldId="96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C0BBCD49-ADB8-4D82-953D-5A49DAD9252A}" dt="2024-08-20T04:59:39.185" v="6292" actId="113"/>
        <pc:sldMkLst>
          <pc:docMk/>
          <pc:sldMk cId="3273184382" sldId="966"/>
        </pc:sldMkLst>
        <pc:spChg chg="mod">
          <ac:chgData name="Yoel Kortick" userId="167978f5-7f40-4909-85d5-d4149554ad4e" providerId="ADAL" clId="{C0BBCD49-ADB8-4D82-953D-5A49DAD9252A}" dt="2024-08-20T04:59:39.185" v="6292" actId="113"/>
          <ac:spMkLst>
            <pc:docMk/>
            <pc:sldMk cId="3273184382" sldId="966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C0BBCD49-ADB8-4D82-953D-5A49DAD9252A}" dt="2024-08-19T14:20:37.635" v="4614"/>
        <pc:sldMkLst>
          <pc:docMk/>
          <pc:sldMk cId="1755662556" sldId="967"/>
        </pc:sldMkLst>
        <pc:spChg chg="add mod">
          <ac:chgData name="Yoel Kortick" userId="167978f5-7f40-4909-85d5-d4149554ad4e" providerId="ADAL" clId="{C0BBCD49-ADB8-4D82-953D-5A49DAD9252A}" dt="2024-08-19T13:30:09.184" v="3629" actId="14100"/>
          <ac:spMkLst>
            <pc:docMk/>
            <pc:sldMk cId="1755662556" sldId="967"/>
            <ac:spMk id="5" creationId="{BEA9790B-406E-C852-50C5-4D2455952129}"/>
          </ac:spMkLst>
        </pc:spChg>
        <pc:spChg chg="add mod">
          <ac:chgData name="Yoel Kortick" userId="167978f5-7f40-4909-85d5-d4149554ad4e" providerId="ADAL" clId="{C0BBCD49-ADB8-4D82-953D-5A49DAD9252A}" dt="2024-08-19T13:44:32.194" v="3929" actId="1076"/>
          <ac:spMkLst>
            <pc:docMk/>
            <pc:sldMk cId="1755662556" sldId="967"/>
            <ac:spMk id="6" creationId="{1630BEEB-0063-7C2F-DECA-9020D10246F9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1755662556" sldId="967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3:29:30.721" v="3622" actId="20577"/>
          <ac:spMkLst>
            <pc:docMk/>
            <pc:sldMk cId="1755662556" sldId="967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3:44:36.389" v="3933" actId="1035"/>
          <ac:spMkLst>
            <pc:docMk/>
            <pc:sldMk cId="1755662556" sldId="967"/>
            <ac:spMk id="12" creationId="{E428F475-931B-BA91-09C1-92D02D9A0FD2}"/>
          </ac:spMkLst>
        </pc:spChg>
        <pc:picChg chg="add del mod ord">
          <ac:chgData name="Yoel Kortick" userId="167978f5-7f40-4909-85d5-d4149554ad4e" providerId="ADAL" clId="{C0BBCD49-ADB8-4D82-953D-5A49DAD9252A}" dt="2024-08-19T13:44:24.752" v="3926" actId="478"/>
          <ac:picMkLst>
            <pc:docMk/>
            <pc:sldMk cId="1755662556" sldId="967"/>
            <ac:picMk id="3" creationId="{A56D7822-1265-0FBA-CEEE-F5362344AFEF}"/>
          </ac:picMkLst>
        </pc:picChg>
        <pc:picChg chg="del">
          <ac:chgData name="Yoel Kortick" userId="167978f5-7f40-4909-85d5-d4149554ad4e" providerId="ADAL" clId="{C0BBCD49-ADB8-4D82-953D-5A49DAD9252A}" dt="2024-08-19T13:29:54.547" v="3623" actId="478"/>
          <ac:picMkLst>
            <pc:docMk/>
            <pc:sldMk cId="1755662556" sldId="967"/>
            <ac:picMk id="4" creationId="{A6073F22-E468-AF9E-C8FF-8F26E4E38135}"/>
          </ac:picMkLst>
        </pc:picChg>
        <pc:picChg chg="add mod ord">
          <ac:chgData name="Yoel Kortick" userId="167978f5-7f40-4909-85d5-d4149554ad4e" providerId="ADAL" clId="{C0BBCD49-ADB8-4D82-953D-5A49DAD9252A}" dt="2024-08-19T13:44:39.245" v="3934" actId="208"/>
          <ac:picMkLst>
            <pc:docMk/>
            <pc:sldMk cId="1755662556" sldId="967"/>
            <ac:picMk id="8" creationId="{DD2C8597-9FC4-7782-04C2-7703A14D5B91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19T14:20:37.635" v="4614"/>
        <pc:sldMkLst>
          <pc:docMk/>
          <pc:sldMk cId="1451245618" sldId="968"/>
        </pc:sldMkLst>
        <pc:spChg chg="del">
          <ac:chgData name="Yoel Kortick" userId="167978f5-7f40-4909-85d5-d4149554ad4e" providerId="ADAL" clId="{C0BBCD49-ADB8-4D82-953D-5A49DAD9252A}" dt="2024-08-19T13:32:21.675" v="3700" actId="478"/>
          <ac:spMkLst>
            <pc:docMk/>
            <pc:sldMk cId="1451245618" sldId="968"/>
            <ac:spMk id="5" creationId="{BEA9790B-406E-C852-50C5-4D2455952129}"/>
          </ac:spMkLst>
        </pc:spChg>
        <pc:spChg chg="del">
          <ac:chgData name="Yoel Kortick" userId="167978f5-7f40-4909-85d5-d4149554ad4e" providerId="ADAL" clId="{C0BBCD49-ADB8-4D82-953D-5A49DAD9252A}" dt="2024-08-19T13:32:23.543" v="3701" actId="478"/>
          <ac:spMkLst>
            <pc:docMk/>
            <pc:sldMk cId="1451245618" sldId="968"/>
            <ac:spMk id="6" creationId="{1630BEEB-0063-7C2F-DECA-9020D10246F9}"/>
          </ac:spMkLst>
        </pc:spChg>
        <pc:spChg chg="add mod">
          <ac:chgData name="Yoel Kortick" userId="167978f5-7f40-4909-85d5-d4149554ad4e" providerId="ADAL" clId="{C0BBCD49-ADB8-4D82-953D-5A49DAD9252A}" dt="2024-08-19T13:45:44.755" v="3991" actId="1035"/>
          <ac:spMkLst>
            <pc:docMk/>
            <pc:sldMk cId="1451245618" sldId="968"/>
            <ac:spMk id="7" creationId="{A2422A10-27D4-120E-2EA7-6221331C1748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1451245618" sldId="968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4:11:35.437" v="4537"/>
          <ac:spMkLst>
            <pc:docMk/>
            <pc:sldMk cId="1451245618" sldId="968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3:45:38.221" v="3967" actId="1037"/>
          <ac:spMkLst>
            <pc:docMk/>
            <pc:sldMk cId="1451245618" sldId="968"/>
            <ac:spMk id="12" creationId="{E428F475-931B-BA91-09C1-92D02D9A0FD2}"/>
          </ac:spMkLst>
        </pc:spChg>
        <pc:spChg chg="add mod">
          <ac:chgData name="Yoel Kortick" userId="167978f5-7f40-4909-85d5-d4149554ad4e" providerId="ADAL" clId="{C0BBCD49-ADB8-4D82-953D-5A49DAD9252A}" dt="2024-08-19T13:45:51.461" v="4011" actId="1038"/>
          <ac:spMkLst>
            <pc:docMk/>
            <pc:sldMk cId="1451245618" sldId="968"/>
            <ac:spMk id="13" creationId="{901B4E53-D4A3-26D6-CF8F-B7F80E11CB6C}"/>
          </ac:spMkLst>
        </pc:spChg>
        <pc:picChg chg="del">
          <ac:chgData name="Yoel Kortick" userId="167978f5-7f40-4909-85d5-d4149554ad4e" providerId="ADAL" clId="{C0BBCD49-ADB8-4D82-953D-5A49DAD9252A}" dt="2024-08-19T13:31:39.818" v="3665" actId="478"/>
          <ac:picMkLst>
            <pc:docMk/>
            <pc:sldMk cId="1451245618" sldId="968"/>
            <ac:picMk id="3" creationId="{A56D7822-1265-0FBA-CEEE-F5362344AFEF}"/>
          </ac:picMkLst>
        </pc:picChg>
        <pc:picChg chg="add del mod ord">
          <ac:chgData name="Yoel Kortick" userId="167978f5-7f40-4909-85d5-d4149554ad4e" providerId="ADAL" clId="{C0BBCD49-ADB8-4D82-953D-5A49DAD9252A}" dt="2024-08-19T13:45:23.604" v="3937" actId="478"/>
          <ac:picMkLst>
            <pc:docMk/>
            <pc:sldMk cId="1451245618" sldId="968"/>
            <ac:picMk id="4" creationId="{82512ACA-BE0B-D0FF-1DFD-24E66DEE8AE3}"/>
          </ac:picMkLst>
        </pc:picChg>
        <pc:picChg chg="add mod">
          <ac:chgData name="Yoel Kortick" userId="167978f5-7f40-4909-85d5-d4149554ad4e" providerId="ADAL" clId="{C0BBCD49-ADB8-4D82-953D-5A49DAD9252A}" dt="2024-08-19T13:32:04.651" v="3684" actId="571"/>
          <ac:picMkLst>
            <pc:docMk/>
            <pc:sldMk cId="1451245618" sldId="968"/>
            <ac:picMk id="8" creationId="{8F84650B-1B4D-F3D0-1EB1-79EB8E86533B}"/>
          </ac:picMkLst>
        </pc:picChg>
        <pc:picChg chg="add mod ord">
          <ac:chgData name="Yoel Kortick" userId="167978f5-7f40-4909-85d5-d4149554ad4e" providerId="ADAL" clId="{C0BBCD49-ADB8-4D82-953D-5A49DAD9252A}" dt="2024-08-19T13:45:53.691" v="4012" actId="208"/>
          <ac:picMkLst>
            <pc:docMk/>
            <pc:sldMk cId="1451245618" sldId="968"/>
            <ac:picMk id="15" creationId="{2A27B6A3-B58E-B1D5-89B0-05342396F3D1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6:37:21.687" v="6748" actId="20577"/>
        <pc:sldMkLst>
          <pc:docMk/>
          <pc:sldMk cId="4128686596" sldId="969"/>
        </pc:sldMkLst>
        <pc:spChg chg="add mod">
          <ac:chgData name="Yoel Kortick" userId="167978f5-7f40-4909-85d5-d4149554ad4e" providerId="ADAL" clId="{C0BBCD49-ADB8-4D82-953D-5A49DAD9252A}" dt="2024-08-20T05:05:27.094" v="6466" actId="14100"/>
          <ac:spMkLst>
            <pc:docMk/>
            <pc:sldMk cId="4128686596" sldId="969"/>
            <ac:spMk id="2" creationId="{4B2305CF-0441-79FB-BC51-30DCE1064582}"/>
          </ac:spMkLst>
        </pc:spChg>
        <pc:spChg chg="add mod">
          <ac:chgData name="Yoel Kortick" userId="167978f5-7f40-4909-85d5-d4149554ad4e" providerId="ADAL" clId="{C0BBCD49-ADB8-4D82-953D-5A49DAD9252A}" dt="2024-08-19T13:50:01.086" v="4149" actId="20577"/>
          <ac:spMkLst>
            <pc:docMk/>
            <pc:sldMk cId="4128686596" sldId="969"/>
            <ac:spMk id="4" creationId="{0C2EA87E-22BE-936B-65D3-DFCB17835E50}"/>
          </ac:spMkLst>
        </pc:spChg>
        <pc:spChg chg="add mod">
          <ac:chgData name="Yoel Kortick" userId="167978f5-7f40-4909-85d5-d4149554ad4e" providerId="ADAL" clId="{C0BBCD49-ADB8-4D82-953D-5A49DAD9252A}" dt="2024-08-19T13:50:49.070" v="4203" actId="1076"/>
          <ac:spMkLst>
            <pc:docMk/>
            <pc:sldMk cId="4128686596" sldId="969"/>
            <ac:spMk id="5" creationId="{556FE27B-D78D-F761-1F53-B96AB3C71D6E}"/>
          </ac:spMkLst>
        </pc:spChg>
        <pc:spChg chg="del">
          <ac:chgData name="Yoel Kortick" userId="167978f5-7f40-4909-85d5-d4149554ad4e" providerId="ADAL" clId="{C0BBCD49-ADB8-4D82-953D-5A49DAD9252A}" dt="2024-08-19T13:49:17.320" v="4117" actId="478"/>
          <ac:spMkLst>
            <pc:docMk/>
            <pc:sldMk cId="4128686596" sldId="969"/>
            <ac:spMk id="7" creationId="{A2422A10-27D4-120E-2EA7-6221331C1748}"/>
          </ac:spMkLst>
        </pc:spChg>
        <pc:spChg chg="mod">
          <ac:chgData name="Yoel Kortick" userId="167978f5-7f40-4909-85d5-d4149554ad4e" providerId="ADAL" clId="{C0BBCD49-ADB8-4D82-953D-5A49DAD9252A}" dt="2024-08-19T14:20:37.635" v="4614"/>
          <ac:spMkLst>
            <pc:docMk/>
            <pc:sldMk cId="4128686596" sldId="969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6:37:21.687" v="6748" actId="20577"/>
          <ac:spMkLst>
            <pc:docMk/>
            <pc:sldMk cId="4128686596" sldId="969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20T05:05:07.979" v="6414" actId="1035"/>
          <ac:spMkLst>
            <pc:docMk/>
            <pc:sldMk cId="4128686596" sldId="969"/>
            <ac:spMk id="12" creationId="{E428F475-931B-BA91-09C1-92D02D9A0FD2}"/>
          </ac:spMkLst>
        </pc:spChg>
        <pc:spChg chg="mod">
          <ac:chgData name="Yoel Kortick" userId="167978f5-7f40-4909-85d5-d4149554ad4e" providerId="ADAL" clId="{C0BBCD49-ADB8-4D82-953D-5A49DAD9252A}" dt="2024-08-19T13:49:14.114" v="4116" actId="1035"/>
          <ac:spMkLst>
            <pc:docMk/>
            <pc:sldMk cId="4128686596" sldId="969"/>
            <ac:spMk id="13" creationId="{901B4E53-D4A3-26D6-CF8F-B7F80E11CB6C}"/>
          </ac:spMkLst>
        </pc:spChg>
        <pc:picChg chg="add mod ord">
          <ac:chgData name="Yoel Kortick" userId="167978f5-7f40-4909-85d5-d4149554ad4e" providerId="ADAL" clId="{C0BBCD49-ADB8-4D82-953D-5A49DAD9252A}" dt="2024-08-19T13:50:05.265" v="4150" actId="208"/>
          <ac:picMkLst>
            <pc:docMk/>
            <pc:sldMk cId="4128686596" sldId="969"/>
            <ac:picMk id="3" creationId="{42919529-CF3A-7DF9-3B7E-44859CEB1C82}"/>
          </ac:picMkLst>
        </pc:picChg>
        <pc:picChg chg="del">
          <ac:chgData name="Yoel Kortick" userId="167978f5-7f40-4909-85d5-d4149554ad4e" providerId="ADAL" clId="{C0BBCD49-ADB8-4D82-953D-5A49DAD9252A}" dt="2024-08-19T13:48:41.540" v="4102" actId="478"/>
          <ac:picMkLst>
            <pc:docMk/>
            <pc:sldMk cId="4128686596" sldId="969"/>
            <ac:picMk id="15" creationId="{2A27B6A3-B58E-B1D5-89B0-05342396F3D1}"/>
          </ac:picMkLst>
        </pc:picChg>
        <pc:cxnChg chg="add mod">
          <ac:chgData name="Yoel Kortick" userId="167978f5-7f40-4909-85d5-d4149554ad4e" providerId="ADAL" clId="{C0BBCD49-ADB8-4D82-953D-5A49DAD9252A}" dt="2024-08-20T05:05:38.272" v="6468" actId="14100"/>
          <ac:cxnSpMkLst>
            <pc:docMk/>
            <pc:sldMk cId="4128686596" sldId="969"/>
            <ac:cxnSpMk id="7" creationId="{7C74EF7A-DC21-D874-6D8A-95C42A44D089}"/>
          </ac:cxnSpMkLst>
        </pc:cxnChg>
        <pc:cxnChg chg="add">
          <ac:chgData name="Yoel Kortick" userId="167978f5-7f40-4909-85d5-d4149554ad4e" providerId="ADAL" clId="{C0BBCD49-ADB8-4D82-953D-5A49DAD9252A}" dt="2024-08-19T13:50:45.281" v="4202" actId="11529"/>
          <ac:cxnSpMkLst>
            <pc:docMk/>
            <pc:sldMk cId="4128686596" sldId="969"/>
            <ac:cxnSpMk id="8" creationId="{166053D4-B293-74D8-AE01-5C4C9957E7FC}"/>
          </ac:cxnSpMkLst>
        </pc:cxnChg>
      </pc:sldChg>
      <pc:sldChg chg="modSp add mod">
        <pc:chgData name="Yoel Kortick" userId="167978f5-7f40-4909-85d5-d4149554ad4e" providerId="ADAL" clId="{C0BBCD49-ADB8-4D82-953D-5A49DAD9252A}" dt="2024-08-19T14:23:28.977" v="4671" actId="14100"/>
        <pc:sldMkLst>
          <pc:docMk/>
          <pc:sldMk cId="294613503" sldId="970"/>
        </pc:sldMkLst>
        <pc:spChg chg="mod">
          <ac:chgData name="Yoel Kortick" userId="167978f5-7f40-4909-85d5-d4149554ad4e" providerId="ADAL" clId="{C0BBCD49-ADB8-4D82-953D-5A49DAD9252A}" dt="2024-08-19T14:23:28.977" v="4671" actId="14100"/>
          <ac:spMkLst>
            <pc:docMk/>
            <pc:sldMk cId="294613503" sldId="970"/>
            <ac:spMk id="13" creationId="{F4F9CE6C-EB7E-DBFE-C77E-B97A93A03817}"/>
          </ac:spMkLst>
        </pc:spChg>
      </pc:sldChg>
      <pc:sldChg chg="modSp add mod">
        <pc:chgData name="Yoel Kortick" userId="167978f5-7f40-4909-85d5-d4149554ad4e" providerId="ADAL" clId="{C0BBCD49-ADB8-4D82-953D-5A49DAD9252A}" dt="2024-08-19T14:22:36.979" v="4644"/>
        <pc:sldMkLst>
          <pc:docMk/>
          <pc:sldMk cId="671514608" sldId="971"/>
        </pc:sldMkLst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671514608" sldId="971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4:01:29.898" v="4259" actId="6549"/>
          <ac:spMkLst>
            <pc:docMk/>
            <pc:sldMk cId="671514608" sldId="971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C0BBCD49-ADB8-4D82-953D-5A49DAD9252A}" dt="2024-08-19T14:22:36.979" v="4644"/>
        <pc:sldMkLst>
          <pc:docMk/>
          <pc:sldMk cId="2294337381" sldId="972"/>
        </pc:sldMkLst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2294337381" sldId="972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C0BBCD49-ADB8-4D82-953D-5A49DAD9252A}" dt="2024-08-20T05:06:11.730" v="6470"/>
        <pc:sldMkLst>
          <pc:docMk/>
          <pc:sldMk cId="4035148193" sldId="973"/>
        </pc:sldMkLst>
        <pc:spChg chg="mod">
          <ac:chgData name="Yoel Kortick" userId="167978f5-7f40-4909-85d5-d4149554ad4e" providerId="ADAL" clId="{C0BBCD49-ADB8-4D82-953D-5A49DAD9252A}" dt="2024-08-19T14:05:51.734" v="4335" actId="1076"/>
          <ac:spMkLst>
            <pc:docMk/>
            <pc:sldMk cId="4035148193" sldId="973"/>
            <ac:spMk id="4" creationId="{6B650B5F-C234-5624-9CEE-5C73918EFA17}"/>
          </ac:spMkLst>
        </pc:spChg>
        <pc:spChg chg="mod">
          <ac:chgData name="Yoel Kortick" userId="167978f5-7f40-4909-85d5-d4149554ad4e" providerId="ADAL" clId="{C0BBCD49-ADB8-4D82-953D-5A49DAD9252A}" dt="2024-08-19T14:05:43.158" v="4333" actId="1076"/>
          <ac:spMkLst>
            <pc:docMk/>
            <pc:sldMk cId="4035148193" sldId="973"/>
            <ac:spMk id="5" creationId="{A774134F-F993-464D-2141-F1FBF5B4EE2C}"/>
          </ac:spMkLst>
        </pc:spChg>
        <pc:spChg chg="mod">
          <ac:chgData name="Yoel Kortick" userId="167978f5-7f40-4909-85d5-d4149554ad4e" providerId="ADAL" clId="{C0BBCD49-ADB8-4D82-953D-5A49DAD9252A}" dt="2024-08-19T14:05:46.372" v="4334" actId="1076"/>
          <ac:spMkLst>
            <pc:docMk/>
            <pc:sldMk cId="4035148193" sldId="973"/>
            <ac:spMk id="6" creationId="{F5481ED6-D64A-B3F0-8F65-CE271DA84DE0}"/>
          </ac:spMkLst>
        </pc:spChg>
        <pc:spChg chg="add mod">
          <ac:chgData name="Yoel Kortick" userId="167978f5-7f40-4909-85d5-d4149554ad4e" providerId="ADAL" clId="{C0BBCD49-ADB8-4D82-953D-5A49DAD9252A}" dt="2024-08-19T14:06:16.004" v="4374" actId="14100"/>
          <ac:spMkLst>
            <pc:docMk/>
            <pc:sldMk cId="4035148193" sldId="973"/>
            <ac:spMk id="8" creationId="{F3A715FF-6230-C3BB-EB89-3537CA3CD78F}"/>
          </ac:spMkLst>
        </pc:spChg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4035148193" sldId="973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6:11.730" v="6470"/>
          <ac:spMkLst>
            <pc:docMk/>
            <pc:sldMk cId="4035148193" sldId="973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4:05:54.041" v="4336" actId="1076"/>
          <ac:spMkLst>
            <pc:docMk/>
            <pc:sldMk cId="4035148193" sldId="973"/>
            <ac:spMk id="14" creationId="{C2231F13-4E2D-212D-B401-DC39A818F730}"/>
          </ac:spMkLst>
        </pc:spChg>
        <pc:picChg chg="add mod ord">
          <ac:chgData name="Yoel Kortick" userId="167978f5-7f40-4909-85d5-d4149554ad4e" providerId="ADAL" clId="{C0BBCD49-ADB8-4D82-953D-5A49DAD9252A}" dt="2024-08-19T14:05:56.461" v="4337" actId="208"/>
          <ac:picMkLst>
            <pc:docMk/>
            <pc:sldMk cId="4035148193" sldId="973"/>
            <ac:picMk id="3" creationId="{1793AAFA-C311-489C-8A0D-C08686949486}"/>
          </ac:picMkLst>
        </pc:picChg>
        <pc:picChg chg="del">
          <ac:chgData name="Yoel Kortick" userId="167978f5-7f40-4909-85d5-d4149554ad4e" providerId="ADAL" clId="{C0BBCD49-ADB8-4D82-953D-5A49DAD9252A}" dt="2024-08-19T14:05:16.991" v="4260" actId="478"/>
          <ac:picMkLst>
            <pc:docMk/>
            <pc:sldMk cId="4035148193" sldId="973"/>
            <ac:picMk id="16" creationId="{E9D08C4A-7EAC-480D-1B72-9B90FCD51ADA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5:06:28.539" v="6472"/>
        <pc:sldMkLst>
          <pc:docMk/>
          <pc:sldMk cId="1425740115" sldId="974"/>
        </pc:sldMkLst>
        <pc:spChg chg="add mod">
          <ac:chgData name="Yoel Kortick" userId="167978f5-7f40-4909-85d5-d4149554ad4e" providerId="ADAL" clId="{C0BBCD49-ADB8-4D82-953D-5A49DAD9252A}" dt="2024-08-19T14:08:23.838" v="4421" actId="14100"/>
          <ac:spMkLst>
            <pc:docMk/>
            <pc:sldMk cId="1425740115" sldId="974"/>
            <ac:spMk id="4" creationId="{1C4EB815-E74F-EF88-6387-25C0CD58DA9C}"/>
          </ac:spMkLst>
        </pc:spChg>
        <pc:spChg chg="mod">
          <ac:chgData name="Yoel Kortick" userId="167978f5-7f40-4909-85d5-d4149554ad4e" providerId="ADAL" clId="{C0BBCD49-ADB8-4D82-953D-5A49DAD9252A}" dt="2024-08-19T14:08:15.425" v="4417" actId="1076"/>
          <ac:spMkLst>
            <pc:docMk/>
            <pc:sldMk cId="1425740115" sldId="974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1425740115" sldId="974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6:28.539" v="6472"/>
          <ac:spMkLst>
            <pc:docMk/>
            <pc:sldMk cId="1425740115" sldId="974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C0BBCD49-ADB8-4D82-953D-5A49DAD9252A}" dt="2024-08-19T14:08:25.548" v="4422" actId="208"/>
          <ac:picMkLst>
            <pc:docMk/>
            <pc:sldMk cId="1425740115" sldId="974"/>
            <ac:picMk id="3" creationId="{1B1BAC70-F855-5E67-5230-A0BD22D529BE}"/>
          </ac:picMkLst>
        </pc:picChg>
        <pc:picChg chg="del">
          <ac:chgData name="Yoel Kortick" userId="167978f5-7f40-4909-85d5-d4149554ad4e" providerId="ADAL" clId="{C0BBCD49-ADB8-4D82-953D-5A49DAD9252A}" dt="2024-08-19T14:08:04.598" v="4398" actId="478"/>
          <ac:picMkLst>
            <pc:docMk/>
            <pc:sldMk cId="1425740115" sldId="974"/>
            <ac:picMk id="5" creationId="{3DDF68F5-1AC7-9551-BE40-C240CC8E4090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19T14:22:36.979" v="4644"/>
        <pc:sldMkLst>
          <pc:docMk/>
          <pc:sldMk cId="422143361" sldId="975"/>
        </pc:sldMkLst>
        <pc:spChg chg="add mod">
          <ac:chgData name="Yoel Kortick" userId="167978f5-7f40-4909-85d5-d4149554ad4e" providerId="ADAL" clId="{C0BBCD49-ADB8-4D82-953D-5A49DAD9252A}" dt="2024-08-19T14:09:08.877" v="4473" actId="14100"/>
          <ac:spMkLst>
            <pc:docMk/>
            <pc:sldMk cId="422143361" sldId="975"/>
            <ac:spMk id="4" creationId="{82D9B1FD-74C7-6006-A587-3E0475CE89D2}"/>
          </ac:spMkLst>
        </pc:spChg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422143361" sldId="975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4:09:40.674" v="4505" actId="20577"/>
          <ac:spMkLst>
            <pc:docMk/>
            <pc:sldMk cId="422143361" sldId="975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4:09:02.131" v="4469" actId="1076"/>
          <ac:spMkLst>
            <pc:docMk/>
            <pc:sldMk cId="422143361" sldId="975"/>
            <ac:spMk id="12" creationId="{E428F475-931B-BA91-09C1-92D02D9A0FD2}"/>
          </ac:spMkLst>
        </pc:spChg>
        <pc:picChg chg="add mod ord">
          <ac:chgData name="Yoel Kortick" userId="167978f5-7f40-4909-85d5-d4149554ad4e" providerId="ADAL" clId="{C0BBCD49-ADB8-4D82-953D-5A49DAD9252A}" dt="2024-08-19T14:09:12.318" v="4475" actId="208"/>
          <ac:picMkLst>
            <pc:docMk/>
            <pc:sldMk cId="422143361" sldId="975"/>
            <ac:picMk id="3" creationId="{3D0F3795-9689-A712-413F-CB0D5D0864C8}"/>
          </ac:picMkLst>
        </pc:picChg>
        <pc:picChg chg="del">
          <ac:chgData name="Yoel Kortick" userId="167978f5-7f40-4909-85d5-d4149554ad4e" providerId="ADAL" clId="{C0BBCD49-ADB8-4D82-953D-5A49DAD9252A}" dt="2024-08-19T14:08:48.102" v="4423" actId="478"/>
          <ac:picMkLst>
            <pc:docMk/>
            <pc:sldMk cId="422143361" sldId="975"/>
            <ac:picMk id="6" creationId="{8927833C-9C5B-2486-64F5-E0103BD37ADE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19T14:22:36.979" v="4644"/>
        <pc:sldMkLst>
          <pc:docMk/>
          <pc:sldMk cId="2131623424" sldId="976"/>
        </pc:sldMkLst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2131623424" sldId="976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C0BBCD49-ADB8-4D82-953D-5A49DAD9252A}" dt="2024-08-19T14:10:31.085" v="4527" actId="208"/>
          <ac:picMkLst>
            <pc:docMk/>
            <pc:sldMk cId="2131623424" sldId="976"/>
            <ac:picMk id="3" creationId="{452FF829-D4B0-7850-E0B2-60056D5FBDFF}"/>
          </ac:picMkLst>
        </pc:picChg>
        <pc:picChg chg="del">
          <ac:chgData name="Yoel Kortick" userId="167978f5-7f40-4909-85d5-d4149554ad4e" providerId="ADAL" clId="{C0BBCD49-ADB8-4D82-953D-5A49DAD9252A}" dt="2024-08-19T14:10:23.540" v="4514" actId="478"/>
          <ac:picMkLst>
            <pc:docMk/>
            <pc:sldMk cId="2131623424" sldId="976"/>
            <ac:picMk id="6" creationId="{5E403C22-3B80-50B0-6FFE-CAA3352B471D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19T14:22:36.979" v="4644"/>
        <pc:sldMkLst>
          <pc:docMk/>
          <pc:sldMk cId="217849704" sldId="977"/>
        </pc:sldMkLst>
        <pc:spChg chg="mod">
          <ac:chgData name="Yoel Kortick" userId="167978f5-7f40-4909-85d5-d4149554ad4e" providerId="ADAL" clId="{C0BBCD49-ADB8-4D82-953D-5A49DAD9252A}" dt="2024-08-19T14:11:07.040" v="4534" actId="14100"/>
          <ac:spMkLst>
            <pc:docMk/>
            <pc:sldMk cId="217849704" sldId="977"/>
            <ac:spMk id="5" creationId="{BEA9790B-406E-C852-50C5-4D2455952129}"/>
          </ac:spMkLst>
        </pc:spChg>
        <pc:spChg chg="mod">
          <ac:chgData name="Yoel Kortick" userId="167978f5-7f40-4909-85d5-d4149554ad4e" providerId="ADAL" clId="{C0BBCD49-ADB8-4D82-953D-5A49DAD9252A}" dt="2024-08-19T14:11:09.743" v="4535" actId="14100"/>
          <ac:spMkLst>
            <pc:docMk/>
            <pc:sldMk cId="217849704" sldId="977"/>
            <ac:spMk id="6" creationId="{1630BEEB-0063-7C2F-DECA-9020D10246F9}"/>
          </ac:spMkLst>
        </pc:spChg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217849704" sldId="977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4:10:59.291" v="4531" actId="1076"/>
          <ac:spMkLst>
            <pc:docMk/>
            <pc:sldMk cId="217849704" sldId="977"/>
            <ac:spMk id="12" creationId="{E428F475-931B-BA91-09C1-92D02D9A0FD2}"/>
          </ac:spMkLst>
        </pc:spChg>
        <pc:picChg chg="add mod ord">
          <ac:chgData name="Yoel Kortick" userId="167978f5-7f40-4909-85d5-d4149554ad4e" providerId="ADAL" clId="{C0BBCD49-ADB8-4D82-953D-5A49DAD9252A}" dt="2024-08-19T14:11:11.446" v="4536" actId="208"/>
          <ac:picMkLst>
            <pc:docMk/>
            <pc:sldMk cId="217849704" sldId="977"/>
            <ac:picMk id="3" creationId="{87FEBEC4-11F0-EC2F-7A90-F38805A0F9C0}"/>
          </ac:picMkLst>
        </pc:picChg>
        <pc:picChg chg="del">
          <ac:chgData name="Yoel Kortick" userId="167978f5-7f40-4909-85d5-d4149554ad4e" providerId="ADAL" clId="{C0BBCD49-ADB8-4D82-953D-5A49DAD9252A}" dt="2024-08-19T14:10:51.498" v="4528" actId="478"/>
          <ac:picMkLst>
            <pc:docMk/>
            <pc:sldMk cId="217849704" sldId="977"/>
            <ac:picMk id="8" creationId="{DD2C8597-9FC4-7782-04C2-7703A14D5B91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5:07:22.538" v="6537" actId="313"/>
        <pc:sldMkLst>
          <pc:docMk/>
          <pc:sldMk cId="1500647397" sldId="978"/>
        </pc:sldMkLst>
        <pc:spChg chg="add mod">
          <ac:chgData name="Yoel Kortick" userId="167978f5-7f40-4909-85d5-d4149554ad4e" providerId="ADAL" clId="{C0BBCD49-ADB8-4D82-953D-5A49DAD9252A}" dt="2024-08-20T05:07:22.538" v="6537" actId="313"/>
          <ac:spMkLst>
            <pc:docMk/>
            <pc:sldMk cId="1500647397" sldId="978"/>
            <ac:spMk id="4" creationId="{B0B6884E-D066-3C9A-2F2E-85A4F1FD5143}"/>
          </ac:spMkLst>
        </pc:spChg>
        <pc:spChg chg="mod">
          <ac:chgData name="Yoel Kortick" userId="167978f5-7f40-4909-85d5-d4149554ad4e" providerId="ADAL" clId="{C0BBCD49-ADB8-4D82-953D-5A49DAD9252A}" dt="2024-08-19T14:12:34.604" v="4549" actId="1037"/>
          <ac:spMkLst>
            <pc:docMk/>
            <pc:sldMk cId="1500647397" sldId="978"/>
            <ac:spMk id="7" creationId="{A2422A10-27D4-120E-2EA7-6221331C1748}"/>
          </ac:spMkLst>
        </pc:spChg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1500647397" sldId="978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19T14:11:35.437" v="4537"/>
          <ac:spMkLst>
            <pc:docMk/>
            <pc:sldMk cId="1500647397" sldId="978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4:12:37.966" v="4552" actId="1037"/>
          <ac:spMkLst>
            <pc:docMk/>
            <pc:sldMk cId="1500647397" sldId="978"/>
            <ac:spMk id="12" creationId="{E428F475-931B-BA91-09C1-92D02D9A0FD2}"/>
          </ac:spMkLst>
        </pc:spChg>
        <pc:spChg chg="mod">
          <ac:chgData name="Yoel Kortick" userId="167978f5-7f40-4909-85d5-d4149554ad4e" providerId="ADAL" clId="{C0BBCD49-ADB8-4D82-953D-5A49DAD9252A}" dt="2024-08-19T14:12:31.347" v="4546" actId="1076"/>
          <ac:spMkLst>
            <pc:docMk/>
            <pc:sldMk cId="1500647397" sldId="978"/>
            <ac:spMk id="13" creationId="{901B4E53-D4A3-26D6-CF8F-B7F80E11CB6C}"/>
          </ac:spMkLst>
        </pc:spChg>
        <pc:picChg chg="add mod ord">
          <ac:chgData name="Yoel Kortick" userId="167978f5-7f40-4909-85d5-d4149554ad4e" providerId="ADAL" clId="{C0BBCD49-ADB8-4D82-953D-5A49DAD9252A}" dt="2024-08-19T14:12:42.329" v="4553" actId="208"/>
          <ac:picMkLst>
            <pc:docMk/>
            <pc:sldMk cId="1500647397" sldId="978"/>
            <ac:picMk id="3" creationId="{E95681FF-0D10-C966-F11D-A2CB22BAAA8D}"/>
          </ac:picMkLst>
        </pc:picChg>
        <pc:picChg chg="del">
          <ac:chgData name="Yoel Kortick" userId="167978f5-7f40-4909-85d5-d4149554ad4e" providerId="ADAL" clId="{C0BBCD49-ADB8-4D82-953D-5A49DAD9252A}" dt="2024-08-19T14:12:12.362" v="4538" actId="478"/>
          <ac:picMkLst>
            <pc:docMk/>
            <pc:sldMk cId="1500647397" sldId="978"/>
            <ac:picMk id="15" creationId="{2A27B6A3-B58E-B1D5-89B0-05342396F3D1}"/>
          </ac:picMkLst>
        </pc:picChg>
        <pc:cxnChg chg="add">
          <ac:chgData name="Yoel Kortick" userId="167978f5-7f40-4909-85d5-d4149554ad4e" providerId="ADAL" clId="{C0BBCD49-ADB8-4D82-953D-5A49DAD9252A}" dt="2024-08-19T14:13:28.206" v="4588" actId="11529"/>
          <ac:cxnSpMkLst>
            <pc:docMk/>
            <pc:sldMk cId="1500647397" sldId="978"/>
            <ac:cxnSpMk id="6" creationId="{78C85A10-B807-1EF2-B945-32B3A9412649}"/>
          </ac:cxnSpMkLst>
        </pc:cxnChg>
        <pc:cxnChg chg="add">
          <ac:chgData name="Yoel Kortick" userId="167978f5-7f40-4909-85d5-d4149554ad4e" providerId="ADAL" clId="{C0BBCD49-ADB8-4D82-953D-5A49DAD9252A}" dt="2024-08-19T14:13:35.603" v="4589" actId="11529"/>
          <ac:cxnSpMkLst>
            <pc:docMk/>
            <pc:sldMk cId="1500647397" sldId="978"/>
            <ac:cxnSpMk id="14" creationId="{9180B5FC-8CC0-DA0E-797F-90D11D76A8AB}"/>
          </ac:cxnSpMkLst>
        </pc:cxnChg>
        <pc:cxnChg chg="add">
          <ac:chgData name="Yoel Kortick" userId="167978f5-7f40-4909-85d5-d4149554ad4e" providerId="ADAL" clId="{C0BBCD49-ADB8-4D82-953D-5A49DAD9252A}" dt="2024-08-19T14:13:39.962" v="4590" actId="11529"/>
          <ac:cxnSpMkLst>
            <pc:docMk/>
            <pc:sldMk cId="1500647397" sldId="978"/>
            <ac:cxnSpMk id="17" creationId="{8F1E0D3D-FA03-40A5-6789-E563D9930289}"/>
          </ac:cxnSpMkLst>
        </pc:cxnChg>
      </pc:sldChg>
      <pc:sldChg chg="modSp add del mod">
        <pc:chgData name="Yoel Kortick" userId="167978f5-7f40-4909-85d5-d4149554ad4e" providerId="ADAL" clId="{C0BBCD49-ADB8-4D82-953D-5A49DAD9252A}" dt="2024-08-19T14:16:07.023" v="4591" actId="47"/>
        <pc:sldMkLst>
          <pc:docMk/>
          <pc:sldMk cId="879817188" sldId="979"/>
        </pc:sldMkLst>
        <pc:spChg chg="mod">
          <ac:chgData name="Yoel Kortick" userId="167978f5-7f40-4909-85d5-d4149554ad4e" providerId="ADAL" clId="{C0BBCD49-ADB8-4D82-953D-5A49DAD9252A}" dt="2024-08-19T13:51:40.537" v="4214" actId="313"/>
          <ac:spMkLst>
            <pc:docMk/>
            <pc:sldMk cId="879817188" sldId="979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C0BBCD49-ADB8-4D82-953D-5A49DAD9252A}" dt="2024-08-20T05:06:43.150" v="6489" actId="20577"/>
        <pc:sldMkLst>
          <pc:docMk/>
          <pc:sldMk cId="3131857274" sldId="980"/>
        </pc:sldMkLst>
        <pc:spChg chg="del">
          <ac:chgData name="Yoel Kortick" userId="167978f5-7f40-4909-85d5-d4149554ad4e" providerId="ADAL" clId="{C0BBCD49-ADB8-4D82-953D-5A49DAD9252A}" dt="2024-08-19T14:10:01.603" v="4513" actId="478"/>
          <ac:spMkLst>
            <pc:docMk/>
            <pc:sldMk cId="3131857274" sldId="980"/>
            <ac:spMk id="4" creationId="{82D9B1FD-74C7-6006-A587-3E0475CE89D2}"/>
          </ac:spMkLst>
        </pc:spChg>
        <pc:spChg chg="mod">
          <ac:chgData name="Yoel Kortick" userId="167978f5-7f40-4909-85d5-d4149554ad4e" providerId="ADAL" clId="{C0BBCD49-ADB8-4D82-953D-5A49DAD9252A}" dt="2024-08-19T14:22:36.979" v="4644"/>
          <ac:spMkLst>
            <pc:docMk/>
            <pc:sldMk cId="3131857274" sldId="980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6:43.150" v="6489" actId="20577"/>
          <ac:spMkLst>
            <pc:docMk/>
            <pc:sldMk cId="3131857274" sldId="980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19T14:09:57.584" v="4511" actId="1076"/>
          <ac:spMkLst>
            <pc:docMk/>
            <pc:sldMk cId="3131857274" sldId="980"/>
            <ac:spMk id="12" creationId="{E428F475-931B-BA91-09C1-92D02D9A0FD2}"/>
          </ac:spMkLst>
        </pc:spChg>
        <pc:picChg chg="del">
          <ac:chgData name="Yoel Kortick" userId="167978f5-7f40-4909-85d5-d4149554ad4e" providerId="ADAL" clId="{C0BBCD49-ADB8-4D82-953D-5A49DAD9252A}" dt="2024-08-19T14:09:44.047" v="4506" actId="478"/>
          <ac:picMkLst>
            <pc:docMk/>
            <pc:sldMk cId="3131857274" sldId="980"/>
            <ac:picMk id="3" creationId="{3D0F3795-9689-A712-413F-CB0D5D0864C8}"/>
          </ac:picMkLst>
        </pc:picChg>
        <pc:picChg chg="add mod ord">
          <ac:chgData name="Yoel Kortick" userId="167978f5-7f40-4909-85d5-d4149554ad4e" providerId="ADAL" clId="{C0BBCD49-ADB8-4D82-953D-5A49DAD9252A}" dt="2024-08-19T14:09:58.997" v="4512" actId="208"/>
          <ac:picMkLst>
            <pc:docMk/>
            <pc:sldMk cId="3131857274" sldId="980"/>
            <ac:picMk id="5" creationId="{DB2DC3E5-51E6-2CD2-0C67-051FF375A4EF}"/>
          </ac:picMkLst>
        </pc:picChg>
      </pc:sldChg>
      <pc:sldChg chg="modSp add mod">
        <pc:chgData name="Yoel Kortick" userId="167978f5-7f40-4909-85d5-d4149554ad4e" providerId="ADAL" clId="{C0BBCD49-ADB8-4D82-953D-5A49DAD9252A}" dt="2024-08-19T14:22:48.831" v="4645" actId="313"/>
        <pc:sldMkLst>
          <pc:docMk/>
          <pc:sldMk cId="3447132701" sldId="981"/>
        </pc:sldMkLst>
        <pc:spChg chg="mod">
          <ac:chgData name="Yoel Kortick" userId="167978f5-7f40-4909-85d5-d4149554ad4e" providerId="ADAL" clId="{C0BBCD49-ADB8-4D82-953D-5A49DAD9252A}" dt="2024-08-19T14:22:48.831" v="4645" actId="313"/>
          <ac:spMkLst>
            <pc:docMk/>
            <pc:sldMk cId="3447132701" sldId="981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C0BBCD49-ADB8-4D82-953D-5A49DAD9252A}" dt="2024-08-20T04:31:14.870" v="5376" actId="11529"/>
        <pc:sldMkLst>
          <pc:docMk/>
          <pc:sldMk cId="3565213294" sldId="982"/>
        </pc:sldMkLst>
        <pc:spChg chg="add">
          <ac:chgData name="Yoel Kortick" userId="167978f5-7f40-4909-85d5-d4149554ad4e" providerId="ADAL" clId="{C0BBCD49-ADB8-4D82-953D-5A49DAD9252A}" dt="2024-08-20T04:31:14.870" v="5376" actId="11529"/>
          <ac:spMkLst>
            <pc:docMk/>
            <pc:sldMk cId="3565213294" sldId="982"/>
            <ac:spMk id="6" creationId="{8250ED78-8E2D-6F66-C32A-50F7C7556F0E}"/>
          </ac:spMkLst>
        </pc:spChg>
        <pc:spChg chg="mod">
          <ac:chgData name="Yoel Kortick" userId="167978f5-7f40-4909-85d5-d4149554ad4e" providerId="ADAL" clId="{C0BBCD49-ADB8-4D82-953D-5A49DAD9252A}" dt="2024-08-19T14:22:50.049" v="4646" actId="313"/>
          <ac:spMkLst>
            <pc:docMk/>
            <pc:sldMk cId="3565213294" sldId="982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4:31:01.470" v="5371" actId="20577"/>
          <ac:spMkLst>
            <pc:docMk/>
            <pc:sldMk cId="3565213294" sldId="982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C0BBCD49-ADB8-4D82-953D-5A49DAD9252A}" dt="2024-08-20T04:31:03.645" v="5372" actId="478"/>
          <ac:picMkLst>
            <pc:docMk/>
            <pc:sldMk cId="3565213294" sldId="982"/>
            <ac:picMk id="3" creationId="{2642B060-5358-F9B3-99B2-ED87EF9FA4D1}"/>
          </ac:picMkLst>
        </pc:picChg>
        <pc:picChg chg="add mod ord">
          <ac:chgData name="Yoel Kortick" userId="167978f5-7f40-4909-85d5-d4149554ad4e" providerId="ADAL" clId="{C0BBCD49-ADB8-4D82-953D-5A49DAD9252A}" dt="2024-08-20T04:31:09.648" v="5375" actId="167"/>
          <ac:picMkLst>
            <pc:docMk/>
            <pc:sldMk cId="3565213294" sldId="982"/>
            <ac:picMk id="5" creationId="{58F66C1C-5A40-711D-E3EF-C50EE6852936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4:31:55.851" v="5396" actId="1037"/>
        <pc:sldMkLst>
          <pc:docMk/>
          <pc:sldMk cId="1487873251" sldId="983"/>
        </pc:sldMkLst>
        <pc:spChg chg="add mod">
          <ac:chgData name="Yoel Kortick" userId="167978f5-7f40-4909-85d5-d4149554ad4e" providerId="ADAL" clId="{C0BBCD49-ADB8-4D82-953D-5A49DAD9252A}" dt="2024-08-20T04:31:55.851" v="5396" actId="1037"/>
          <ac:spMkLst>
            <pc:docMk/>
            <pc:sldMk cId="1487873251" sldId="983"/>
            <ac:spMk id="4" creationId="{9FA50DD5-BFA6-5180-F7D0-E6B0027AD313}"/>
          </ac:spMkLst>
        </pc:spChg>
        <pc:spChg chg="add mod">
          <ac:chgData name="Yoel Kortick" userId="167978f5-7f40-4909-85d5-d4149554ad4e" providerId="ADAL" clId="{C0BBCD49-ADB8-4D82-953D-5A49DAD9252A}" dt="2024-08-20T04:31:49.837" v="5391" actId="1037"/>
          <ac:spMkLst>
            <pc:docMk/>
            <pc:sldMk cId="1487873251" sldId="983"/>
            <ac:spMk id="5" creationId="{49ECAB72-D256-56CF-C6AE-7991BF3976C2}"/>
          </ac:spMkLst>
        </pc:spChg>
        <pc:spChg chg="mod">
          <ac:chgData name="Yoel Kortick" userId="167978f5-7f40-4909-85d5-d4149554ad4e" providerId="ADAL" clId="{C0BBCD49-ADB8-4D82-953D-5A49DAD9252A}" dt="2024-08-19T14:22:50.884" v="4647" actId="313"/>
          <ac:spMkLst>
            <pc:docMk/>
            <pc:sldMk cId="1487873251" sldId="983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4:13:44.423" v="4793" actId="14100"/>
          <ac:spMkLst>
            <pc:docMk/>
            <pc:sldMk cId="1487873251" sldId="983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C0BBCD49-ADB8-4D82-953D-5A49DAD9252A}" dt="2024-08-20T04:31:33.777" v="5377" actId="478"/>
          <ac:picMkLst>
            <pc:docMk/>
            <pc:sldMk cId="1487873251" sldId="983"/>
            <ac:picMk id="3" creationId="{16A4C0D9-A0BB-4988-FCDC-DFD5D5965A3D}"/>
          </ac:picMkLst>
        </pc:picChg>
        <pc:picChg chg="add mod ord">
          <ac:chgData name="Yoel Kortick" userId="167978f5-7f40-4909-85d5-d4149554ad4e" providerId="ADAL" clId="{C0BBCD49-ADB8-4D82-953D-5A49DAD9252A}" dt="2024-08-20T04:31:42.653" v="5382" actId="208"/>
          <ac:picMkLst>
            <pc:docMk/>
            <pc:sldMk cId="1487873251" sldId="983"/>
            <ac:picMk id="7" creationId="{0EEEDE0D-DEDB-0CFB-7AAA-97B2D830C70A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4:34:10.424" v="5425" actId="208"/>
        <pc:sldMkLst>
          <pc:docMk/>
          <pc:sldMk cId="3533863799" sldId="984"/>
        </pc:sldMkLst>
        <pc:spChg chg="mod">
          <ac:chgData name="Yoel Kortick" userId="167978f5-7f40-4909-85d5-d4149554ad4e" providerId="ADAL" clId="{C0BBCD49-ADB8-4D82-953D-5A49DAD9252A}" dt="2024-08-20T04:33:52.708" v="5420" actId="1076"/>
          <ac:spMkLst>
            <pc:docMk/>
            <pc:sldMk cId="3533863799" sldId="984"/>
            <ac:spMk id="4" creationId="{6B650B5F-C234-5624-9CEE-5C73918EFA17}"/>
          </ac:spMkLst>
        </pc:spChg>
        <pc:spChg chg="del">
          <ac:chgData name="Yoel Kortick" userId="167978f5-7f40-4909-85d5-d4149554ad4e" providerId="ADAL" clId="{C0BBCD49-ADB8-4D82-953D-5A49DAD9252A}" dt="2024-08-20T04:16:22.222" v="4924" actId="478"/>
          <ac:spMkLst>
            <pc:docMk/>
            <pc:sldMk cId="3533863799" sldId="984"/>
            <ac:spMk id="5" creationId="{A774134F-F993-464D-2141-F1FBF5B4EE2C}"/>
          </ac:spMkLst>
        </pc:spChg>
        <pc:spChg chg="mod">
          <ac:chgData name="Yoel Kortick" userId="167978f5-7f40-4909-85d5-d4149554ad4e" providerId="ADAL" clId="{C0BBCD49-ADB8-4D82-953D-5A49DAD9252A}" dt="2024-08-20T04:33:56.611" v="5421" actId="1076"/>
          <ac:spMkLst>
            <pc:docMk/>
            <pc:sldMk cId="3533863799" sldId="984"/>
            <ac:spMk id="6" creationId="{F5481ED6-D64A-B3F0-8F65-CE271DA84DE0}"/>
          </ac:spMkLst>
        </pc:spChg>
        <pc:spChg chg="mod">
          <ac:chgData name="Yoel Kortick" userId="167978f5-7f40-4909-85d5-d4149554ad4e" providerId="ADAL" clId="{C0BBCD49-ADB8-4D82-953D-5A49DAD9252A}" dt="2024-08-20T04:34:00.783" v="5422" actId="1076"/>
          <ac:spMkLst>
            <pc:docMk/>
            <pc:sldMk cId="3533863799" sldId="984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20T04:34:06.098" v="5424" actId="1076"/>
          <ac:spMkLst>
            <pc:docMk/>
            <pc:sldMk cId="3533863799" sldId="984"/>
            <ac:spMk id="8" creationId="{F3A715FF-6230-C3BB-EB89-3537CA3CD78F}"/>
          </ac:spMkLst>
        </pc:spChg>
        <pc:spChg chg="mod">
          <ac:chgData name="Yoel Kortick" userId="167978f5-7f40-4909-85d5-d4149554ad4e" providerId="ADAL" clId="{C0BBCD49-ADB8-4D82-953D-5A49DAD9252A}" dt="2024-08-19T14:22:52.050" v="4648" actId="313"/>
          <ac:spMkLst>
            <pc:docMk/>
            <pc:sldMk cId="3533863799" sldId="984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4:32:06.228" v="5410" actId="6549"/>
          <ac:spMkLst>
            <pc:docMk/>
            <pc:sldMk cId="3533863799" sldId="984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20T04:33:50.611" v="5419" actId="1076"/>
          <ac:spMkLst>
            <pc:docMk/>
            <pc:sldMk cId="3533863799" sldId="984"/>
            <ac:spMk id="12" creationId="{E428F475-931B-BA91-09C1-92D02D9A0FD2}"/>
          </ac:spMkLst>
        </pc:spChg>
        <pc:spChg chg="del">
          <ac:chgData name="Yoel Kortick" userId="167978f5-7f40-4909-85d5-d4149554ad4e" providerId="ADAL" clId="{C0BBCD49-ADB8-4D82-953D-5A49DAD9252A}" dt="2024-08-20T04:16:20.842" v="4923" actId="478"/>
          <ac:spMkLst>
            <pc:docMk/>
            <pc:sldMk cId="3533863799" sldId="984"/>
            <ac:spMk id="14" creationId="{C2231F13-4E2D-212D-B401-DC39A818F730}"/>
          </ac:spMkLst>
        </pc:spChg>
        <pc:picChg chg="del">
          <ac:chgData name="Yoel Kortick" userId="167978f5-7f40-4909-85d5-d4149554ad4e" providerId="ADAL" clId="{C0BBCD49-ADB8-4D82-953D-5A49DAD9252A}" dt="2024-08-20T04:15:26.588" v="4895" actId="478"/>
          <ac:picMkLst>
            <pc:docMk/>
            <pc:sldMk cId="3533863799" sldId="984"/>
            <ac:picMk id="3" creationId="{1793AAFA-C311-489C-8A0D-C08686949486}"/>
          </ac:picMkLst>
        </pc:picChg>
        <pc:picChg chg="add del mod ord">
          <ac:chgData name="Yoel Kortick" userId="167978f5-7f40-4909-85d5-d4149554ad4e" providerId="ADAL" clId="{C0BBCD49-ADB8-4D82-953D-5A49DAD9252A}" dt="2024-08-20T04:33:17.619" v="5414" actId="478"/>
          <ac:picMkLst>
            <pc:docMk/>
            <pc:sldMk cId="3533863799" sldId="984"/>
            <ac:picMk id="13" creationId="{9962ABF8-31B7-E494-EA53-7A46CF143CD9}"/>
          </ac:picMkLst>
        </pc:picChg>
        <pc:picChg chg="add del">
          <ac:chgData name="Yoel Kortick" userId="167978f5-7f40-4909-85d5-d4149554ad4e" providerId="ADAL" clId="{C0BBCD49-ADB8-4D82-953D-5A49DAD9252A}" dt="2024-08-20T04:33:15.766" v="5413" actId="478"/>
          <ac:picMkLst>
            <pc:docMk/>
            <pc:sldMk cId="3533863799" sldId="984"/>
            <ac:picMk id="19" creationId="{6322C292-5E2F-27A9-C4A6-EDBAD77DBDB0}"/>
          </ac:picMkLst>
        </pc:picChg>
        <pc:picChg chg="add mod ord">
          <ac:chgData name="Yoel Kortick" userId="167978f5-7f40-4909-85d5-d4149554ad4e" providerId="ADAL" clId="{C0BBCD49-ADB8-4D82-953D-5A49DAD9252A}" dt="2024-08-20T04:34:10.424" v="5425" actId="208"/>
          <ac:picMkLst>
            <pc:docMk/>
            <pc:sldMk cId="3533863799" sldId="984"/>
            <ac:picMk id="21" creationId="{6C315502-EDE5-F773-E95F-AEAA58C0953F}"/>
          </ac:picMkLst>
        </pc:picChg>
        <pc:cxnChg chg="add mod">
          <ac:chgData name="Yoel Kortick" userId="167978f5-7f40-4909-85d5-d4149554ad4e" providerId="ADAL" clId="{C0BBCD49-ADB8-4D82-953D-5A49DAD9252A}" dt="2024-08-20T04:34:02.740" v="5423" actId="1076"/>
          <ac:cxnSpMkLst>
            <pc:docMk/>
            <pc:sldMk cId="3533863799" sldId="984"/>
            <ac:cxnSpMk id="16" creationId="{DB8BAA0E-406A-722C-C382-2C78B4B3B57A}"/>
          </ac:cxnSpMkLst>
        </pc:cxnChg>
      </pc:sldChg>
      <pc:sldChg chg="addSp delSp modSp add mod">
        <pc:chgData name="Yoel Kortick" userId="167978f5-7f40-4909-85d5-d4149554ad4e" providerId="ADAL" clId="{C0BBCD49-ADB8-4D82-953D-5A49DAD9252A}" dt="2024-08-20T05:07:54.704" v="6539" actId="1076"/>
        <pc:sldMkLst>
          <pc:docMk/>
          <pc:sldMk cId="2404499088" sldId="985"/>
        </pc:sldMkLst>
        <pc:spChg chg="mod">
          <ac:chgData name="Yoel Kortick" userId="167978f5-7f40-4909-85d5-d4149554ad4e" providerId="ADAL" clId="{C0BBCD49-ADB8-4D82-953D-5A49DAD9252A}" dt="2024-08-20T04:35:22.493" v="5438" actId="1076"/>
          <ac:spMkLst>
            <pc:docMk/>
            <pc:sldMk cId="2404499088" sldId="985"/>
            <ac:spMk id="4" creationId="{1C4EB815-E74F-EF88-6387-25C0CD58DA9C}"/>
          </ac:spMkLst>
        </pc:spChg>
        <pc:spChg chg="add mod">
          <ac:chgData name="Yoel Kortick" userId="167978f5-7f40-4909-85d5-d4149554ad4e" providerId="ADAL" clId="{C0BBCD49-ADB8-4D82-953D-5A49DAD9252A}" dt="2024-08-20T04:35:20.564" v="5437" actId="1076"/>
          <ac:spMkLst>
            <pc:docMk/>
            <pc:sldMk cId="2404499088" sldId="985"/>
            <ac:spMk id="6" creationId="{E3595753-3422-93BD-EC98-1FF79E6864E1}"/>
          </ac:spMkLst>
        </pc:spChg>
        <pc:spChg chg="mod">
          <ac:chgData name="Yoel Kortick" userId="167978f5-7f40-4909-85d5-d4149554ad4e" providerId="ADAL" clId="{C0BBCD49-ADB8-4D82-953D-5A49DAD9252A}" dt="2024-08-20T04:35:24.693" v="5439" actId="1076"/>
          <ac:spMkLst>
            <pc:docMk/>
            <pc:sldMk cId="2404499088" sldId="985"/>
            <ac:spMk id="7" creationId="{537AE5B5-53F0-4042-2679-73B39847FE76}"/>
          </ac:spMkLst>
        </pc:spChg>
        <pc:spChg chg="mod">
          <ac:chgData name="Yoel Kortick" userId="167978f5-7f40-4909-85d5-d4149554ad4e" providerId="ADAL" clId="{C0BBCD49-ADB8-4D82-953D-5A49DAD9252A}" dt="2024-08-20T05:07:54.704" v="6539" actId="1076"/>
          <ac:spMkLst>
            <pc:docMk/>
            <pc:sldMk cId="2404499088" sldId="985"/>
            <ac:spMk id="8" creationId="{0BEFBC5B-1A51-ABF8-7122-5C85D96CBD06}"/>
          </ac:spMkLst>
        </pc:spChg>
        <pc:spChg chg="mod">
          <ac:chgData name="Yoel Kortick" userId="167978f5-7f40-4909-85d5-d4149554ad4e" providerId="ADAL" clId="{C0BBCD49-ADB8-4D82-953D-5A49DAD9252A}" dt="2024-08-19T14:22:53.006" v="4649" actId="313"/>
          <ac:spMkLst>
            <pc:docMk/>
            <pc:sldMk cId="2404499088" sldId="985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4:34:20.827" v="5431" actId="20577"/>
          <ac:spMkLst>
            <pc:docMk/>
            <pc:sldMk cId="2404499088" sldId="985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C0BBCD49-ADB8-4D82-953D-5A49DAD9252A}" dt="2024-08-20T04:35:08.552" v="5433" actId="478"/>
          <ac:spMkLst>
            <pc:docMk/>
            <pc:sldMk cId="2404499088" sldId="985"/>
            <ac:spMk id="12" creationId="{A4B3D4FF-D803-AB58-0C9F-A92EF22ED5B6}"/>
          </ac:spMkLst>
        </pc:spChg>
        <pc:spChg chg="add del mod">
          <ac:chgData name="Yoel Kortick" userId="167978f5-7f40-4909-85d5-d4149554ad4e" providerId="ADAL" clId="{C0BBCD49-ADB8-4D82-953D-5A49DAD9252A}" dt="2024-08-20T04:35:08.552" v="5433" actId="478"/>
          <ac:spMkLst>
            <pc:docMk/>
            <pc:sldMk cId="2404499088" sldId="985"/>
            <ac:spMk id="13" creationId="{1680C788-A17E-6D93-F446-79DCE979B5AE}"/>
          </ac:spMkLst>
        </pc:spChg>
        <pc:spChg chg="add del mod">
          <ac:chgData name="Yoel Kortick" userId="167978f5-7f40-4909-85d5-d4149554ad4e" providerId="ADAL" clId="{C0BBCD49-ADB8-4D82-953D-5A49DAD9252A}" dt="2024-08-20T04:35:08.552" v="5433" actId="478"/>
          <ac:spMkLst>
            <pc:docMk/>
            <pc:sldMk cId="2404499088" sldId="985"/>
            <ac:spMk id="14" creationId="{08B41C79-AD0D-2D16-1333-A4034BB196F7}"/>
          </ac:spMkLst>
        </pc:spChg>
        <pc:picChg chg="del">
          <ac:chgData name="Yoel Kortick" userId="167978f5-7f40-4909-85d5-d4149554ad4e" providerId="ADAL" clId="{C0BBCD49-ADB8-4D82-953D-5A49DAD9252A}" dt="2024-08-20T04:17:47.931" v="5039" actId="478"/>
          <ac:picMkLst>
            <pc:docMk/>
            <pc:sldMk cId="2404499088" sldId="985"/>
            <ac:picMk id="3" creationId="{1B1BAC70-F855-5E67-5230-A0BD22D529BE}"/>
          </ac:picMkLst>
        </pc:picChg>
        <pc:picChg chg="add del mod ord">
          <ac:chgData name="Yoel Kortick" userId="167978f5-7f40-4909-85d5-d4149554ad4e" providerId="ADAL" clId="{C0BBCD49-ADB8-4D82-953D-5A49DAD9252A}" dt="2024-08-20T04:35:05.347" v="5432" actId="478"/>
          <ac:picMkLst>
            <pc:docMk/>
            <pc:sldMk cId="2404499088" sldId="985"/>
            <ac:picMk id="5" creationId="{57EFD91D-4D05-ACB9-9FA8-8B0ACC2257DB}"/>
          </ac:picMkLst>
        </pc:picChg>
        <pc:picChg chg="add mod ord">
          <ac:chgData name="Yoel Kortick" userId="167978f5-7f40-4909-85d5-d4149554ad4e" providerId="ADAL" clId="{C0BBCD49-ADB8-4D82-953D-5A49DAD9252A}" dt="2024-08-20T04:35:26.781" v="5440" actId="208"/>
          <ac:picMkLst>
            <pc:docMk/>
            <pc:sldMk cId="2404499088" sldId="985"/>
            <ac:picMk id="16" creationId="{B14AFE7C-B5A9-6616-584A-7893572A05E7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5:08:07.688" v="6548" actId="20577"/>
        <pc:sldMkLst>
          <pc:docMk/>
          <pc:sldMk cId="3772185641" sldId="986"/>
        </pc:sldMkLst>
        <pc:spChg chg="del">
          <ac:chgData name="Yoel Kortick" userId="167978f5-7f40-4909-85d5-d4149554ad4e" providerId="ADAL" clId="{C0BBCD49-ADB8-4D82-953D-5A49DAD9252A}" dt="2024-08-20T04:20:50.321" v="5360" actId="478"/>
          <ac:spMkLst>
            <pc:docMk/>
            <pc:sldMk cId="3772185641" sldId="986"/>
            <ac:spMk id="4" creationId="{82D9B1FD-74C7-6006-A587-3E0475CE89D2}"/>
          </ac:spMkLst>
        </pc:spChg>
        <pc:spChg chg="mod">
          <ac:chgData name="Yoel Kortick" userId="167978f5-7f40-4909-85d5-d4149554ad4e" providerId="ADAL" clId="{C0BBCD49-ADB8-4D82-953D-5A49DAD9252A}" dt="2024-08-19T14:22:53.106" v="4650" actId="313"/>
          <ac:spMkLst>
            <pc:docMk/>
            <pc:sldMk cId="3772185641" sldId="986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5:08:07.688" v="6548" actId="20577"/>
          <ac:spMkLst>
            <pc:docMk/>
            <pc:sldMk cId="3772185641" sldId="986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20T04:36:32.680" v="5458" actId="14100"/>
          <ac:spMkLst>
            <pc:docMk/>
            <pc:sldMk cId="3772185641" sldId="986"/>
            <ac:spMk id="12" creationId="{E428F475-931B-BA91-09C1-92D02D9A0FD2}"/>
          </ac:spMkLst>
        </pc:spChg>
        <pc:picChg chg="del">
          <ac:chgData name="Yoel Kortick" userId="167978f5-7f40-4909-85d5-d4149554ad4e" providerId="ADAL" clId="{C0BBCD49-ADB8-4D82-953D-5A49DAD9252A}" dt="2024-08-20T04:20:12.477" v="5274" actId="478"/>
          <ac:picMkLst>
            <pc:docMk/>
            <pc:sldMk cId="3772185641" sldId="986"/>
            <ac:picMk id="3" creationId="{3D0F3795-9689-A712-413F-CB0D5D0864C8}"/>
          </ac:picMkLst>
        </pc:picChg>
        <pc:picChg chg="add del mod ord">
          <ac:chgData name="Yoel Kortick" userId="167978f5-7f40-4909-85d5-d4149554ad4e" providerId="ADAL" clId="{C0BBCD49-ADB8-4D82-953D-5A49DAD9252A}" dt="2024-08-20T04:36:20.084" v="5452" actId="478"/>
          <ac:picMkLst>
            <pc:docMk/>
            <pc:sldMk cId="3772185641" sldId="986"/>
            <ac:picMk id="5" creationId="{569B9D40-CB00-C2D2-32F2-653A96EA0186}"/>
          </ac:picMkLst>
        </pc:picChg>
        <pc:picChg chg="add mod ord">
          <ac:chgData name="Yoel Kortick" userId="167978f5-7f40-4909-85d5-d4149554ad4e" providerId="ADAL" clId="{C0BBCD49-ADB8-4D82-953D-5A49DAD9252A}" dt="2024-08-20T04:36:28.705" v="5456" actId="167"/>
          <ac:picMkLst>
            <pc:docMk/>
            <pc:sldMk cId="3772185641" sldId="986"/>
            <ac:picMk id="7" creationId="{A07AAB86-49AB-B73D-A36B-7E1176A71DF8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5:08:25.996" v="6549" actId="20577"/>
        <pc:sldMkLst>
          <pc:docMk/>
          <pc:sldMk cId="601333121" sldId="987"/>
        </pc:sldMkLst>
        <pc:spChg chg="add">
          <ac:chgData name="Yoel Kortick" userId="167978f5-7f40-4909-85d5-d4149554ad4e" providerId="ADAL" clId="{C0BBCD49-ADB8-4D82-953D-5A49DAD9252A}" dt="2024-08-20T04:38:35.009" v="5548" actId="11529"/>
          <ac:spMkLst>
            <pc:docMk/>
            <pc:sldMk cId="601333121" sldId="987"/>
            <ac:spMk id="4" creationId="{84DB557C-5024-EDAC-6842-E9A464195BB8}"/>
          </ac:spMkLst>
        </pc:spChg>
        <pc:spChg chg="add mod">
          <ac:chgData name="Yoel Kortick" userId="167978f5-7f40-4909-85d5-d4149554ad4e" providerId="ADAL" clId="{C0BBCD49-ADB8-4D82-953D-5A49DAD9252A}" dt="2024-08-20T05:08:25.996" v="6549" actId="20577"/>
          <ac:spMkLst>
            <pc:docMk/>
            <pc:sldMk cId="601333121" sldId="987"/>
            <ac:spMk id="6" creationId="{C330281A-9A05-99E9-E976-456CA0C8526E}"/>
          </ac:spMkLst>
        </pc:spChg>
        <pc:spChg chg="mod">
          <ac:chgData name="Yoel Kortick" userId="167978f5-7f40-4909-85d5-d4149554ad4e" providerId="ADAL" clId="{C0BBCD49-ADB8-4D82-953D-5A49DAD9252A}" dt="2024-08-19T14:22:54.225" v="4651" actId="313"/>
          <ac:spMkLst>
            <pc:docMk/>
            <pc:sldMk cId="601333121" sldId="987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4:38:40.071" v="5551" actId="20577"/>
          <ac:spMkLst>
            <pc:docMk/>
            <pc:sldMk cId="601333121" sldId="987"/>
            <ac:spMk id="11" creationId="{1ACE3884-5DD3-4F86-13C6-FF34F1D35C8C}"/>
          </ac:spMkLst>
        </pc:spChg>
        <pc:spChg chg="mod">
          <ac:chgData name="Yoel Kortick" userId="167978f5-7f40-4909-85d5-d4149554ad4e" providerId="ADAL" clId="{C0BBCD49-ADB8-4D82-953D-5A49DAD9252A}" dt="2024-08-20T04:38:27.062" v="5546" actId="1035"/>
          <ac:spMkLst>
            <pc:docMk/>
            <pc:sldMk cId="601333121" sldId="987"/>
            <ac:spMk id="12" creationId="{E428F475-931B-BA91-09C1-92D02D9A0FD2}"/>
          </ac:spMkLst>
        </pc:spChg>
        <pc:picChg chg="add mod ord">
          <ac:chgData name="Yoel Kortick" userId="167978f5-7f40-4909-85d5-d4149554ad4e" providerId="ADAL" clId="{C0BBCD49-ADB8-4D82-953D-5A49DAD9252A}" dt="2024-08-20T04:38:36.864" v="5549" actId="208"/>
          <ac:picMkLst>
            <pc:docMk/>
            <pc:sldMk cId="601333121" sldId="987"/>
            <ac:picMk id="3" creationId="{8C248796-0F3F-928D-6DBF-103E0CC3EC3B}"/>
          </ac:picMkLst>
        </pc:picChg>
        <pc:picChg chg="del">
          <ac:chgData name="Yoel Kortick" userId="167978f5-7f40-4909-85d5-d4149554ad4e" providerId="ADAL" clId="{C0BBCD49-ADB8-4D82-953D-5A49DAD9252A}" dt="2024-08-20T04:38:11.938" v="5537" actId="478"/>
          <ac:picMkLst>
            <pc:docMk/>
            <pc:sldMk cId="601333121" sldId="987"/>
            <ac:picMk id="5" creationId="{DB2DC3E5-51E6-2CD2-0C67-051FF375A4EF}"/>
          </ac:picMkLst>
        </pc:picChg>
        <pc:cxnChg chg="add mod">
          <ac:chgData name="Yoel Kortick" userId="167978f5-7f40-4909-85d5-d4149554ad4e" providerId="ADAL" clId="{C0BBCD49-ADB8-4D82-953D-5A49DAD9252A}" dt="2024-08-20T04:39:57.296" v="5690" actId="14100"/>
          <ac:cxnSpMkLst>
            <pc:docMk/>
            <pc:sldMk cId="601333121" sldId="987"/>
            <ac:cxnSpMk id="7" creationId="{A0157D86-8C1C-05B7-C362-750E198614DC}"/>
          </ac:cxnSpMkLst>
        </pc:cxnChg>
        <pc:cxnChg chg="add mod">
          <ac:chgData name="Yoel Kortick" userId="167978f5-7f40-4909-85d5-d4149554ad4e" providerId="ADAL" clId="{C0BBCD49-ADB8-4D82-953D-5A49DAD9252A}" dt="2024-08-20T04:40:03.492" v="5692" actId="14100"/>
          <ac:cxnSpMkLst>
            <pc:docMk/>
            <pc:sldMk cId="601333121" sldId="987"/>
            <ac:cxnSpMk id="13" creationId="{489F7AE9-449B-616A-797D-71DF533F5C41}"/>
          </ac:cxnSpMkLst>
        </pc:cxnChg>
      </pc:sldChg>
      <pc:sldChg chg="modSp add mod">
        <pc:chgData name="Yoel Kortick" userId="167978f5-7f40-4909-85d5-d4149554ad4e" providerId="ADAL" clId="{C0BBCD49-ADB8-4D82-953D-5A49DAD9252A}" dt="2024-08-20T04:43:17.156" v="5710" actId="20577"/>
        <pc:sldMkLst>
          <pc:docMk/>
          <pc:sldMk cId="2228639649" sldId="988"/>
        </pc:sldMkLst>
        <pc:spChg chg="mod">
          <ac:chgData name="Yoel Kortick" userId="167978f5-7f40-4909-85d5-d4149554ad4e" providerId="ADAL" clId="{C0BBCD49-ADB8-4D82-953D-5A49DAD9252A}" dt="2024-08-20T04:43:17.156" v="5710" actId="20577"/>
          <ac:spMkLst>
            <pc:docMk/>
            <pc:sldMk cId="2228639649" sldId="988"/>
            <ac:spMk id="13" creationId="{F4F9CE6C-EB7E-DBFE-C77E-B97A93A03817}"/>
          </ac:spMkLst>
        </pc:spChg>
      </pc:sldChg>
      <pc:sldChg chg="modSp add del mod">
        <pc:chgData name="Yoel Kortick" userId="167978f5-7f40-4909-85d5-d4149554ad4e" providerId="ADAL" clId="{C0BBCD49-ADB8-4D82-953D-5A49DAD9252A}" dt="2024-08-20T04:42:38.593" v="5693" actId="47"/>
        <pc:sldMkLst>
          <pc:docMk/>
          <pc:sldMk cId="3533712666" sldId="988"/>
        </pc:sldMkLst>
        <pc:spChg chg="mod">
          <ac:chgData name="Yoel Kortick" userId="167978f5-7f40-4909-85d5-d4149554ad4e" providerId="ADAL" clId="{C0BBCD49-ADB8-4D82-953D-5A49DAD9252A}" dt="2024-08-19T14:22:55.026" v="4652" actId="313"/>
          <ac:spMkLst>
            <pc:docMk/>
            <pc:sldMk cId="3533712666" sldId="988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C0BBCD49-ADB8-4D82-953D-5A49DAD9252A}" dt="2024-08-20T04:45:10.064" v="5771" actId="1038"/>
        <pc:sldMkLst>
          <pc:docMk/>
          <pc:sldMk cId="219935446" sldId="989"/>
        </pc:sldMkLst>
        <pc:spChg chg="mod">
          <ac:chgData name="Yoel Kortick" userId="167978f5-7f40-4909-85d5-d4149554ad4e" providerId="ADAL" clId="{C0BBCD49-ADB8-4D82-953D-5A49DAD9252A}" dt="2024-08-20T04:45:10.064" v="5771" actId="1038"/>
          <ac:spMkLst>
            <pc:docMk/>
            <pc:sldMk cId="219935446" sldId="989"/>
            <ac:spMk id="6" creationId="{8250ED78-8E2D-6F66-C32A-50F7C7556F0E}"/>
          </ac:spMkLst>
        </pc:spChg>
        <pc:spChg chg="mod">
          <ac:chgData name="Yoel Kortick" userId="167978f5-7f40-4909-85d5-d4149554ad4e" providerId="ADAL" clId="{C0BBCD49-ADB8-4D82-953D-5A49DAD9252A}" dt="2024-08-20T04:43:25.063" v="5714" actId="6549"/>
          <ac:spMkLst>
            <pc:docMk/>
            <pc:sldMk cId="219935446" sldId="989"/>
            <ac:spMk id="10" creationId="{4C5297D4-1A90-BA7E-1EA2-3486955EA032}"/>
          </ac:spMkLst>
        </pc:spChg>
        <pc:spChg chg="mod">
          <ac:chgData name="Yoel Kortick" userId="167978f5-7f40-4909-85d5-d4149554ad4e" providerId="ADAL" clId="{C0BBCD49-ADB8-4D82-953D-5A49DAD9252A}" dt="2024-08-20T04:44:13.068" v="5746" actId="20577"/>
          <ac:spMkLst>
            <pc:docMk/>
            <pc:sldMk cId="219935446" sldId="98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C0BBCD49-ADB8-4D82-953D-5A49DAD9252A}" dt="2024-08-20T04:45:10.064" v="5771" actId="1038"/>
          <ac:picMkLst>
            <pc:docMk/>
            <pc:sldMk cId="219935446" sldId="989"/>
            <ac:picMk id="3" creationId="{4EC3E781-9B01-F19D-9678-B7860A5FC385}"/>
          </ac:picMkLst>
        </pc:picChg>
        <pc:picChg chg="del">
          <ac:chgData name="Yoel Kortick" userId="167978f5-7f40-4909-85d5-d4149554ad4e" providerId="ADAL" clId="{C0BBCD49-ADB8-4D82-953D-5A49DAD9252A}" dt="2024-08-20T04:44:44.015" v="5747" actId="478"/>
          <ac:picMkLst>
            <pc:docMk/>
            <pc:sldMk cId="219935446" sldId="989"/>
            <ac:picMk id="5" creationId="{58F66C1C-5A40-711D-E3EF-C50EE6852936}"/>
          </ac:picMkLst>
        </pc:picChg>
      </pc:sldChg>
      <pc:sldChg chg="modSp add del mod">
        <pc:chgData name="Yoel Kortick" userId="167978f5-7f40-4909-85d5-d4149554ad4e" providerId="ADAL" clId="{C0BBCD49-ADB8-4D82-953D-5A49DAD9252A}" dt="2024-08-20T04:42:39.758" v="5694" actId="47"/>
        <pc:sldMkLst>
          <pc:docMk/>
          <pc:sldMk cId="878928357" sldId="989"/>
        </pc:sldMkLst>
        <pc:spChg chg="mod">
          <ac:chgData name="Yoel Kortick" userId="167978f5-7f40-4909-85d5-d4149554ad4e" providerId="ADAL" clId="{C0BBCD49-ADB8-4D82-953D-5A49DAD9252A}" dt="2024-08-19T14:22:55.780" v="4653" actId="313"/>
          <ac:spMkLst>
            <pc:docMk/>
            <pc:sldMk cId="878928357" sldId="989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C0BBCD49-ADB8-4D82-953D-5A49DAD9252A}" dt="2024-08-20T04:46:42.945" v="5829" actId="14100"/>
        <pc:sldMkLst>
          <pc:docMk/>
          <pc:sldMk cId="2190268165" sldId="990"/>
        </pc:sldMkLst>
        <pc:spChg chg="add mod">
          <ac:chgData name="Yoel Kortick" userId="167978f5-7f40-4909-85d5-d4149554ad4e" providerId="ADAL" clId="{C0BBCD49-ADB8-4D82-953D-5A49DAD9252A}" dt="2024-08-20T04:46:42.945" v="5829" actId="14100"/>
          <ac:spMkLst>
            <pc:docMk/>
            <pc:sldMk cId="2190268165" sldId="990"/>
            <ac:spMk id="5" creationId="{FF228863-FFF6-9D54-6A14-92F8E6E6384D}"/>
          </ac:spMkLst>
        </pc:spChg>
        <pc:spChg chg="mod">
          <ac:chgData name="Yoel Kortick" userId="167978f5-7f40-4909-85d5-d4149554ad4e" providerId="ADAL" clId="{C0BBCD49-ADB8-4D82-953D-5A49DAD9252A}" dt="2024-08-20T04:46:33.311" v="5826" actId="14100"/>
          <ac:spMkLst>
            <pc:docMk/>
            <pc:sldMk cId="2190268165" sldId="990"/>
            <ac:spMk id="6" creationId="{8250ED78-8E2D-6F66-C32A-50F7C7556F0E}"/>
          </ac:spMkLst>
        </pc:spChg>
        <pc:spChg chg="mod">
          <ac:chgData name="Yoel Kortick" userId="167978f5-7f40-4909-85d5-d4149554ad4e" providerId="ADAL" clId="{C0BBCD49-ADB8-4D82-953D-5A49DAD9252A}" dt="2024-08-20T04:46:20.967" v="5821" actId="20577"/>
          <ac:spMkLst>
            <pc:docMk/>
            <pc:sldMk cId="2190268165" sldId="990"/>
            <ac:spMk id="11" creationId="{1ACE3884-5DD3-4F86-13C6-FF34F1D35C8C}"/>
          </ac:spMkLst>
        </pc:spChg>
        <pc:picChg chg="del">
          <ac:chgData name="Yoel Kortick" userId="167978f5-7f40-4909-85d5-d4149554ad4e" providerId="ADAL" clId="{C0BBCD49-ADB8-4D82-953D-5A49DAD9252A}" dt="2024-08-20T04:46:22.734" v="5822" actId="478"/>
          <ac:picMkLst>
            <pc:docMk/>
            <pc:sldMk cId="2190268165" sldId="990"/>
            <ac:picMk id="3" creationId="{4EC3E781-9B01-F19D-9678-B7860A5FC385}"/>
          </ac:picMkLst>
        </pc:picChg>
        <pc:picChg chg="add mod ord">
          <ac:chgData name="Yoel Kortick" userId="167978f5-7f40-4909-85d5-d4149554ad4e" providerId="ADAL" clId="{C0BBCD49-ADB8-4D82-953D-5A49DAD9252A}" dt="2024-08-20T04:46:36.393" v="5827" actId="167"/>
          <ac:picMkLst>
            <pc:docMk/>
            <pc:sldMk cId="2190268165" sldId="990"/>
            <ac:picMk id="4" creationId="{DC4344E4-1DE9-9FDE-1F2B-221FDD8BCBEE}"/>
          </ac:picMkLst>
        </pc:picChg>
      </pc:sldChg>
      <pc:sldChg chg="modSp add del mod">
        <pc:chgData name="Yoel Kortick" userId="167978f5-7f40-4909-85d5-d4149554ad4e" providerId="ADAL" clId="{C0BBCD49-ADB8-4D82-953D-5A49DAD9252A}" dt="2024-08-20T04:42:41.645" v="5695" actId="47"/>
        <pc:sldMkLst>
          <pc:docMk/>
          <pc:sldMk cId="3335942360" sldId="990"/>
        </pc:sldMkLst>
        <pc:spChg chg="mod">
          <ac:chgData name="Yoel Kortick" userId="167978f5-7f40-4909-85d5-d4149554ad4e" providerId="ADAL" clId="{C0BBCD49-ADB8-4D82-953D-5A49DAD9252A}" dt="2024-08-19T14:22:57.068" v="4654" actId="313"/>
          <ac:spMkLst>
            <pc:docMk/>
            <pc:sldMk cId="3335942360" sldId="990"/>
            <ac:spMk id="10" creationId="{4C5297D4-1A90-BA7E-1EA2-3486955EA032}"/>
          </ac:spMkLst>
        </pc:sp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2994303543" sldId="991"/>
        </pc:sldMkLst>
      </pc:sldChg>
      <pc:sldChg chg="addSp delSp modSp add mod">
        <pc:chgData name="Yoel Kortick" userId="167978f5-7f40-4909-85d5-d4149554ad4e" providerId="ADAL" clId="{C0BBCD49-ADB8-4D82-953D-5A49DAD9252A}" dt="2024-08-20T04:49:27.476" v="5956" actId="208"/>
        <pc:sldMkLst>
          <pc:docMk/>
          <pc:sldMk cId="3987308992" sldId="991"/>
        </pc:sldMkLst>
        <pc:spChg chg="mod">
          <ac:chgData name="Yoel Kortick" userId="167978f5-7f40-4909-85d5-d4149554ad4e" providerId="ADAL" clId="{C0BBCD49-ADB8-4D82-953D-5A49DAD9252A}" dt="2024-08-20T04:49:25.286" v="5955" actId="14100"/>
          <ac:spMkLst>
            <pc:docMk/>
            <pc:sldMk cId="3987308992" sldId="991"/>
            <ac:spMk id="5" creationId="{FF228863-FFF6-9D54-6A14-92F8E6E6384D}"/>
          </ac:spMkLst>
        </pc:spChg>
        <pc:spChg chg="mod">
          <ac:chgData name="Yoel Kortick" userId="167978f5-7f40-4909-85d5-d4149554ad4e" providerId="ADAL" clId="{C0BBCD49-ADB8-4D82-953D-5A49DAD9252A}" dt="2024-08-20T04:49:10.862" v="5950" actId="1035"/>
          <ac:spMkLst>
            <pc:docMk/>
            <pc:sldMk cId="3987308992" sldId="991"/>
            <ac:spMk id="6" creationId="{8250ED78-8E2D-6F66-C32A-50F7C7556F0E}"/>
          </ac:spMkLst>
        </pc:spChg>
        <pc:spChg chg="add mod">
          <ac:chgData name="Yoel Kortick" userId="167978f5-7f40-4909-85d5-d4149554ad4e" providerId="ADAL" clId="{C0BBCD49-ADB8-4D82-953D-5A49DAD9252A}" dt="2024-08-20T04:49:16.480" v="5953" actId="1035"/>
          <ac:spMkLst>
            <pc:docMk/>
            <pc:sldMk cId="3987308992" sldId="991"/>
            <ac:spMk id="7" creationId="{8F61C68D-B24F-4D20-76A9-4BFC14382336}"/>
          </ac:spMkLst>
        </pc:spChg>
        <pc:spChg chg="mod">
          <ac:chgData name="Yoel Kortick" userId="167978f5-7f40-4909-85d5-d4149554ad4e" providerId="ADAL" clId="{C0BBCD49-ADB8-4D82-953D-5A49DAD9252A}" dt="2024-08-20T04:48:59.460" v="5937" actId="20577"/>
          <ac:spMkLst>
            <pc:docMk/>
            <pc:sldMk cId="3987308992" sldId="991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C0BBCD49-ADB8-4D82-953D-5A49DAD9252A}" dt="2024-08-20T04:49:27.476" v="5956" actId="208"/>
          <ac:picMkLst>
            <pc:docMk/>
            <pc:sldMk cId="3987308992" sldId="991"/>
            <ac:picMk id="3" creationId="{967F9FE2-CC64-75A9-0D4E-2956F3BD1FE3}"/>
          </ac:picMkLst>
        </pc:picChg>
        <pc:picChg chg="del">
          <ac:chgData name="Yoel Kortick" userId="167978f5-7f40-4909-85d5-d4149554ad4e" providerId="ADAL" clId="{C0BBCD49-ADB8-4D82-953D-5A49DAD9252A}" dt="2024-08-20T04:48:30.415" v="5831" actId="478"/>
          <ac:picMkLst>
            <pc:docMk/>
            <pc:sldMk cId="3987308992" sldId="991"/>
            <ac:picMk id="4" creationId="{DC4344E4-1DE9-9FDE-1F2B-221FDD8BCBEE}"/>
          </ac:picMkLst>
        </pc:picChg>
      </pc:sldChg>
      <pc:sldChg chg="addSp delSp modSp add mod">
        <pc:chgData name="Yoel Kortick" userId="167978f5-7f40-4909-85d5-d4149554ad4e" providerId="ADAL" clId="{C0BBCD49-ADB8-4D82-953D-5A49DAD9252A}" dt="2024-08-20T04:50:49.519" v="6065" actId="1036"/>
        <pc:sldMkLst>
          <pc:docMk/>
          <pc:sldMk cId="2683164282" sldId="992"/>
        </pc:sldMkLst>
        <pc:spChg chg="mod">
          <ac:chgData name="Yoel Kortick" userId="167978f5-7f40-4909-85d5-d4149554ad4e" providerId="ADAL" clId="{C0BBCD49-ADB8-4D82-953D-5A49DAD9252A}" dt="2024-08-20T04:50:49.519" v="6065" actId="1036"/>
          <ac:spMkLst>
            <pc:docMk/>
            <pc:sldMk cId="2683164282" sldId="992"/>
            <ac:spMk id="5" creationId="{FF228863-FFF6-9D54-6A14-92F8E6E6384D}"/>
          </ac:spMkLst>
        </pc:spChg>
        <pc:spChg chg="mod">
          <ac:chgData name="Yoel Kortick" userId="167978f5-7f40-4909-85d5-d4149554ad4e" providerId="ADAL" clId="{C0BBCD49-ADB8-4D82-953D-5A49DAD9252A}" dt="2024-08-20T04:50:49.519" v="6065" actId="1036"/>
          <ac:spMkLst>
            <pc:docMk/>
            <pc:sldMk cId="2683164282" sldId="992"/>
            <ac:spMk id="6" creationId="{8250ED78-8E2D-6F66-C32A-50F7C7556F0E}"/>
          </ac:spMkLst>
        </pc:spChg>
        <pc:spChg chg="del">
          <ac:chgData name="Yoel Kortick" userId="167978f5-7f40-4909-85d5-d4149554ad4e" providerId="ADAL" clId="{C0BBCD49-ADB8-4D82-953D-5A49DAD9252A}" dt="2024-08-20T04:50:39.872" v="6044" actId="478"/>
          <ac:spMkLst>
            <pc:docMk/>
            <pc:sldMk cId="2683164282" sldId="992"/>
            <ac:spMk id="7" creationId="{8F61C68D-B24F-4D20-76A9-4BFC14382336}"/>
          </ac:spMkLst>
        </pc:spChg>
        <pc:spChg chg="mod">
          <ac:chgData name="Yoel Kortick" userId="167978f5-7f40-4909-85d5-d4149554ad4e" providerId="ADAL" clId="{C0BBCD49-ADB8-4D82-953D-5A49DAD9252A}" dt="2024-08-20T04:50:25.482" v="6033" actId="313"/>
          <ac:spMkLst>
            <pc:docMk/>
            <pc:sldMk cId="2683164282" sldId="992"/>
            <ac:spMk id="11" creationId="{1ACE3884-5DD3-4F86-13C6-FF34F1D35C8C}"/>
          </ac:spMkLst>
        </pc:spChg>
        <pc:picChg chg="del">
          <ac:chgData name="Yoel Kortick" userId="167978f5-7f40-4909-85d5-d4149554ad4e" providerId="ADAL" clId="{C0BBCD49-ADB8-4D82-953D-5A49DAD9252A}" dt="2024-08-20T04:50:10.041" v="5997" actId="478"/>
          <ac:picMkLst>
            <pc:docMk/>
            <pc:sldMk cId="2683164282" sldId="992"/>
            <ac:picMk id="3" creationId="{967F9FE2-CC64-75A9-0D4E-2956F3BD1FE3}"/>
          </ac:picMkLst>
        </pc:picChg>
        <pc:picChg chg="add mod ord">
          <ac:chgData name="Yoel Kortick" userId="167978f5-7f40-4909-85d5-d4149554ad4e" providerId="ADAL" clId="{C0BBCD49-ADB8-4D82-953D-5A49DAD9252A}" dt="2024-08-20T04:50:49.519" v="6065" actId="1036"/>
          <ac:picMkLst>
            <pc:docMk/>
            <pc:sldMk cId="2683164282" sldId="992"/>
            <ac:picMk id="4" creationId="{06223232-EAA3-D4DE-220D-E218AE2DA1A0}"/>
          </ac:picMkLst>
        </pc:pic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3303215064" sldId="992"/>
        </pc:sldMkLst>
      </pc:sldChg>
      <pc:sldChg chg="addSp delSp modSp add mod">
        <pc:chgData name="Yoel Kortick" userId="167978f5-7f40-4909-85d5-d4149554ad4e" providerId="ADAL" clId="{C0BBCD49-ADB8-4D82-953D-5A49DAD9252A}" dt="2024-08-20T04:51:48.369" v="6127" actId="14100"/>
        <pc:sldMkLst>
          <pc:docMk/>
          <pc:sldMk cId="813081285" sldId="993"/>
        </pc:sldMkLst>
        <pc:spChg chg="del">
          <ac:chgData name="Yoel Kortick" userId="167978f5-7f40-4909-85d5-d4149554ad4e" providerId="ADAL" clId="{C0BBCD49-ADB8-4D82-953D-5A49DAD9252A}" dt="2024-08-20T04:51:36.148" v="6126" actId="478"/>
          <ac:spMkLst>
            <pc:docMk/>
            <pc:sldMk cId="813081285" sldId="993"/>
            <ac:spMk id="5" creationId="{FF228863-FFF6-9D54-6A14-92F8E6E6384D}"/>
          </ac:spMkLst>
        </pc:spChg>
        <pc:spChg chg="mod">
          <ac:chgData name="Yoel Kortick" userId="167978f5-7f40-4909-85d5-d4149554ad4e" providerId="ADAL" clId="{C0BBCD49-ADB8-4D82-953D-5A49DAD9252A}" dt="2024-08-20T04:51:48.369" v="6127" actId="14100"/>
          <ac:spMkLst>
            <pc:docMk/>
            <pc:sldMk cId="813081285" sldId="993"/>
            <ac:spMk id="6" creationId="{8250ED78-8E2D-6F66-C32A-50F7C7556F0E}"/>
          </ac:spMkLst>
        </pc:spChg>
        <pc:spChg chg="mod">
          <ac:chgData name="Yoel Kortick" userId="167978f5-7f40-4909-85d5-d4149554ad4e" providerId="ADAL" clId="{C0BBCD49-ADB8-4D82-953D-5A49DAD9252A}" dt="2024-08-20T04:51:20.659" v="6119" actId="6549"/>
          <ac:spMkLst>
            <pc:docMk/>
            <pc:sldMk cId="813081285" sldId="99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C0BBCD49-ADB8-4D82-953D-5A49DAD9252A}" dt="2024-08-20T04:51:34.280" v="6125" actId="208"/>
          <ac:picMkLst>
            <pc:docMk/>
            <pc:sldMk cId="813081285" sldId="993"/>
            <ac:picMk id="3" creationId="{833FB613-0B02-BF5E-801D-910C6EB6E1BF}"/>
          </ac:picMkLst>
        </pc:picChg>
        <pc:picChg chg="del">
          <ac:chgData name="Yoel Kortick" userId="167978f5-7f40-4909-85d5-d4149554ad4e" providerId="ADAL" clId="{C0BBCD49-ADB8-4D82-953D-5A49DAD9252A}" dt="2024-08-20T04:51:22.724" v="6120" actId="478"/>
          <ac:picMkLst>
            <pc:docMk/>
            <pc:sldMk cId="813081285" sldId="993"/>
            <ac:picMk id="4" creationId="{06223232-EAA3-D4DE-220D-E218AE2DA1A0}"/>
          </ac:picMkLst>
        </pc:pic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3863904243" sldId="993"/>
        </pc:sldMkLst>
      </pc:sldChg>
      <pc:sldChg chg="addSp delSp modSp add mod">
        <pc:chgData name="Yoel Kortick" userId="167978f5-7f40-4909-85d5-d4149554ad4e" providerId="ADAL" clId="{C0BBCD49-ADB8-4D82-953D-5A49DAD9252A}" dt="2024-08-20T04:52:43.470" v="6153" actId="208"/>
        <pc:sldMkLst>
          <pc:docMk/>
          <pc:sldMk cId="1598611013" sldId="994"/>
        </pc:sldMkLst>
        <pc:spChg chg="mod">
          <ac:chgData name="Yoel Kortick" userId="167978f5-7f40-4909-85d5-d4149554ad4e" providerId="ADAL" clId="{C0BBCD49-ADB8-4D82-953D-5A49DAD9252A}" dt="2024-08-20T04:52:42.022" v="6152" actId="14100"/>
          <ac:spMkLst>
            <pc:docMk/>
            <pc:sldMk cId="1598611013" sldId="994"/>
            <ac:spMk id="6" creationId="{8250ED78-8E2D-6F66-C32A-50F7C7556F0E}"/>
          </ac:spMkLst>
        </pc:spChg>
        <pc:spChg chg="mod">
          <ac:chgData name="Yoel Kortick" userId="167978f5-7f40-4909-85d5-d4149554ad4e" providerId="ADAL" clId="{C0BBCD49-ADB8-4D82-953D-5A49DAD9252A}" dt="2024-08-20T04:52:30.076" v="6147" actId="20577"/>
          <ac:spMkLst>
            <pc:docMk/>
            <pc:sldMk cId="1598611013" sldId="994"/>
            <ac:spMk id="11" creationId="{1ACE3884-5DD3-4F86-13C6-FF34F1D35C8C}"/>
          </ac:spMkLst>
        </pc:spChg>
        <pc:picChg chg="del">
          <ac:chgData name="Yoel Kortick" userId="167978f5-7f40-4909-85d5-d4149554ad4e" providerId="ADAL" clId="{C0BBCD49-ADB8-4D82-953D-5A49DAD9252A}" dt="2024-08-20T04:52:32.223" v="6148" actId="478"/>
          <ac:picMkLst>
            <pc:docMk/>
            <pc:sldMk cId="1598611013" sldId="994"/>
            <ac:picMk id="3" creationId="{833FB613-0B02-BF5E-801D-910C6EB6E1BF}"/>
          </ac:picMkLst>
        </pc:picChg>
        <pc:picChg chg="add mod ord">
          <ac:chgData name="Yoel Kortick" userId="167978f5-7f40-4909-85d5-d4149554ad4e" providerId="ADAL" clId="{C0BBCD49-ADB8-4D82-953D-5A49DAD9252A}" dt="2024-08-20T04:52:43.470" v="6153" actId="208"/>
          <ac:picMkLst>
            <pc:docMk/>
            <pc:sldMk cId="1598611013" sldId="994"/>
            <ac:picMk id="4" creationId="{2B275BAB-98AF-FB9C-F801-11AF717F0EEC}"/>
          </ac:picMkLst>
        </pc:pic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1950420679" sldId="994"/>
        </pc:sldMkLst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2238686295" sldId="995"/>
        </pc:sldMkLst>
      </pc:sldChg>
      <pc:sldChg chg="addSp delSp modSp add mod">
        <pc:chgData name="Yoel Kortick" userId="167978f5-7f40-4909-85d5-d4149554ad4e" providerId="ADAL" clId="{C0BBCD49-ADB8-4D82-953D-5A49DAD9252A}" dt="2024-08-20T04:53:38.980" v="6222" actId="14100"/>
        <pc:sldMkLst>
          <pc:docMk/>
          <pc:sldMk cId="2519923145" sldId="995"/>
        </pc:sldMkLst>
        <pc:spChg chg="add mod">
          <ac:chgData name="Yoel Kortick" userId="167978f5-7f40-4909-85d5-d4149554ad4e" providerId="ADAL" clId="{C0BBCD49-ADB8-4D82-953D-5A49DAD9252A}" dt="2024-08-20T04:53:38.980" v="6222" actId="14100"/>
          <ac:spMkLst>
            <pc:docMk/>
            <pc:sldMk cId="2519923145" sldId="995"/>
            <ac:spMk id="5" creationId="{6D3628ED-9810-2A79-36A0-98BE7F855AB7}"/>
          </ac:spMkLst>
        </pc:spChg>
        <pc:spChg chg="del">
          <ac:chgData name="Yoel Kortick" userId="167978f5-7f40-4909-85d5-d4149554ad4e" providerId="ADAL" clId="{C0BBCD49-ADB8-4D82-953D-5A49DAD9252A}" dt="2024-08-20T04:53:31.701" v="6220" actId="478"/>
          <ac:spMkLst>
            <pc:docMk/>
            <pc:sldMk cId="2519923145" sldId="995"/>
            <ac:spMk id="6" creationId="{8250ED78-8E2D-6F66-C32A-50F7C7556F0E}"/>
          </ac:spMkLst>
        </pc:spChg>
        <pc:spChg chg="mod">
          <ac:chgData name="Yoel Kortick" userId="167978f5-7f40-4909-85d5-d4149554ad4e" providerId="ADAL" clId="{C0BBCD49-ADB8-4D82-953D-5A49DAD9252A}" dt="2024-08-20T04:53:17.989" v="6196" actId="20577"/>
          <ac:spMkLst>
            <pc:docMk/>
            <pc:sldMk cId="2519923145" sldId="99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C0BBCD49-ADB8-4D82-953D-5A49DAD9252A}" dt="2024-08-20T04:53:28.564" v="6219" actId="208"/>
          <ac:picMkLst>
            <pc:docMk/>
            <pc:sldMk cId="2519923145" sldId="995"/>
            <ac:picMk id="3" creationId="{597B849B-1008-9507-E366-407A8BD6536E}"/>
          </ac:picMkLst>
        </pc:picChg>
        <pc:picChg chg="del">
          <ac:chgData name="Yoel Kortick" userId="167978f5-7f40-4909-85d5-d4149554ad4e" providerId="ADAL" clId="{C0BBCD49-ADB8-4D82-953D-5A49DAD9252A}" dt="2024-08-20T04:53:20.198" v="6197" actId="478"/>
          <ac:picMkLst>
            <pc:docMk/>
            <pc:sldMk cId="2519923145" sldId="995"/>
            <ac:picMk id="4" creationId="{2B275BAB-98AF-FB9C-F801-11AF717F0EEC}"/>
          </ac:picMkLst>
        </pc:picChg>
      </pc:sldChg>
      <pc:sldChg chg="modSp add mod">
        <pc:chgData name="Yoel Kortick" userId="167978f5-7f40-4909-85d5-d4149554ad4e" providerId="ADAL" clId="{C0BBCD49-ADB8-4D82-953D-5A49DAD9252A}" dt="2024-08-20T04:57:58.349" v="6267" actId="6549"/>
        <pc:sldMkLst>
          <pc:docMk/>
          <pc:sldMk cId="2030831250" sldId="996"/>
        </pc:sldMkLst>
        <pc:spChg chg="mod">
          <ac:chgData name="Yoel Kortick" userId="167978f5-7f40-4909-85d5-d4149554ad4e" providerId="ADAL" clId="{C0BBCD49-ADB8-4D82-953D-5A49DAD9252A}" dt="2024-08-20T04:57:58.349" v="6267" actId="6549"/>
          <ac:spMkLst>
            <pc:docMk/>
            <pc:sldMk cId="2030831250" sldId="996"/>
            <ac:spMk id="11" creationId="{1ACE3884-5DD3-4F86-13C6-FF34F1D35C8C}"/>
          </ac:spMkLst>
        </pc:sp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2756503083" sldId="996"/>
        </pc:sldMkLst>
      </pc:sldChg>
      <pc:sldChg chg="modSp add mod setBg">
        <pc:chgData name="Yoel Kortick" userId="167978f5-7f40-4909-85d5-d4149554ad4e" providerId="ADAL" clId="{C0BBCD49-ADB8-4D82-953D-5A49DAD9252A}" dt="2024-08-20T05:02:18.828" v="6352" actId="6549"/>
        <pc:sldMkLst>
          <pc:docMk/>
          <pc:sldMk cId="2908267013" sldId="997"/>
        </pc:sldMkLst>
        <pc:spChg chg="mod">
          <ac:chgData name="Yoel Kortick" userId="167978f5-7f40-4909-85d5-d4149554ad4e" providerId="ADAL" clId="{C0BBCD49-ADB8-4D82-953D-5A49DAD9252A}" dt="2024-08-20T05:02:18.828" v="6352" actId="6549"/>
          <ac:spMkLst>
            <pc:docMk/>
            <pc:sldMk cId="2908267013" sldId="997"/>
            <ac:spMk id="11" creationId="{1ACE3884-5DD3-4F86-13C6-FF34F1D35C8C}"/>
          </ac:spMkLst>
        </pc:sp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3826878805" sldId="997"/>
        </pc:sldMkLst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2899784291" sldId="998"/>
        </pc:sldMkLst>
      </pc:sldChg>
      <pc:sldChg chg="addSp delSp modSp add mod">
        <pc:chgData name="Yoel Kortick" userId="167978f5-7f40-4909-85d5-d4149554ad4e" providerId="ADAL" clId="{C0BBCD49-ADB8-4D82-953D-5A49DAD9252A}" dt="2024-08-20T06:37:00.685" v="6726" actId="20577"/>
        <pc:sldMkLst>
          <pc:docMk/>
          <pc:sldMk cId="3367877958" sldId="998"/>
        </pc:sldMkLst>
        <pc:spChg chg="del">
          <ac:chgData name="Yoel Kortick" userId="167978f5-7f40-4909-85d5-d4149554ad4e" providerId="ADAL" clId="{C0BBCD49-ADB8-4D82-953D-5A49DAD9252A}" dt="2024-08-20T06:36:28.113" v="6678" actId="478"/>
          <ac:spMkLst>
            <pc:docMk/>
            <pc:sldMk cId="3367877958" sldId="998"/>
            <ac:spMk id="7" creationId="{A2422A10-27D4-120E-2EA7-6221331C1748}"/>
          </ac:spMkLst>
        </pc:spChg>
        <pc:spChg chg="mod">
          <ac:chgData name="Yoel Kortick" userId="167978f5-7f40-4909-85d5-d4149554ad4e" providerId="ADAL" clId="{C0BBCD49-ADB8-4D82-953D-5A49DAD9252A}" dt="2024-08-20T06:37:00.685" v="6726" actId="20577"/>
          <ac:spMkLst>
            <pc:docMk/>
            <pc:sldMk cId="3367877958" sldId="998"/>
            <ac:spMk id="11" creationId="{1ACE3884-5DD3-4F86-13C6-FF34F1D35C8C}"/>
          </ac:spMkLst>
        </pc:spChg>
        <pc:spChg chg="del">
          <ac:chgData name="Yoel Kortick" userId="167978f5-7f40-4909-85d5-d4149554ad4e" providerId="ADAL" clId="{C0BBCD49-ADB8-4D82-953D-5A49DAD9252A}" dt="2024-08-20T06:36:23.133" v="6675" actId="478"/>
          <ac:spMkLst>
            <pc:docMk/>
            <pc:sldMk cId="3367877958" sldId="998"/>
            <ac:spMk id="12" creationId="{E428F475-931B-BA91-09C1-92D02D9A0FD2}"/>
          </ac:spMkLst>
        </pc:spChg>
        <pc:spChg chg="mod">
          <ac:chgData name="Yoel Kortick" userId="167978f5-7f40-4909-85d5-d4149554ad4e" providerId="ADAL" clId="{C0BBCD49-ADB8-4D82-953D-5A49DAD9252A}" dt="2024-08-20T06:36:14.645" v="6673" actId="14100"/>
          <ac:spMkLst>
            <pc:docMk/>
            <pc:sldMk cId="3367877958" sldId="998"/>
            <ac:spMk id="13" creationId="{901B4E53-D4A3-26D6-CF8F-B7F80E11CB6C}"/>
          </ac:spMkLst>
        </pc:spChg>
        <pc:picChg chg="add del mod ord">
          <ac:chgData name="Yoel Kortick" userId="167978f5-7f40-4909-85d5-d4149554ad4e" providerId="ADAL" clId="{C0BBCD49-ADB8-4D82-953D-5A49DAD9252A}" dt="2024-08-20T06:36:31.462" v="6679" actId="208"/>
          <ac:picMkLst>
            <pc:docMk/>
            <pc:sldMk cId="3367877958" sldId="998"/>
            <ac:picMk id="3" creationId="{163285F8-8B8D-3C00-474D-BF85DFC874DC}"/>
          </ac:picMkLst>
        </pc:picChg>
        <pc:picChg chg="del">
          <ac:chgData name="Yoel Kortick" userId="167978f5-7f40-4909-85d5-d4149554ad4e" providerId="ADAL" clId="{C0BBCD49-ADB8-4D82-953D-5A49DAD9252A}" dt="2024-08-20T06:36:00.448" v="6646" actId="478"/>
          <ac:picMkLst>
            <pc:docMk/>
            <pc:sldMk cId="3367877958" sldId="998"/>
            <ac:picMk id="15" creationId="{2A27B6A3-B58E-B1D5-89B0-05342396F3D1}"/>
          </ac:picMkLst>
        </pc:picChg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1252705775" sldId="999"/>
        </pc:sldMkLst>
      </pc:sldChg>
      <pc:sldChg chg="add del">
        <pc:chgData name="Yoel Kortick" userId="167978f5-7f40-4909-85d5-d4149554ad4e" providerId="ADAL" clId="{C0BBCD49-ADB8-4D82-953D-5A49DAD9252A}" dt="2024-08-19T14:21:54.563" v="4643"/>
        <pc:sldMkLst>
          <pc:docMk/>
          <pc:sldMk cId="2744209082" sldId="1000"/>
        </pc:sldMkLst>
      </pc:sldChg>
    </pc:docChg>
  </pc:docChgLst>
  <pc:docChgLst>
    <pc:chgData name="Yoel Kortick" userId="167978f5-7f40-4909-85d5-d4149554ad4e" providerId="ADAL" clId="{A342A5EE-A6B0-4C4C-B1D9-2F22368D26C3}"/>
    <pc:docChg chg="undo custSel addSld delSld modSld modSection">
      <pc:chgData name="Yoel Kortick" userId="167978f5-7f40-4909-85d5-d4149554ad4e" providerId="ADAL" clId="{A342A5EE-A6B0-4C4C-B1D9-2F22368D26C3}" dt="2024-08-08T15:26:10.924" v="8319" actId="20577"/>
      <pc:docMkLst>
        <pc:docMk/>
      </pc:docMkLst>
      <pc:sldChg chg="modSp mod">
        <pc:chgData name="Yoel Kortick" userId="167978f5-7f40-4909-85d5-d4149554ad4e" providerId="ADAL" clId="{A342A5EE-A6B0-4C4C-B1D9-2F22368D26C3}" dt="2024-08-08T15:26:10.924" v="8319" actId="20577"/>
        <pc:sldMkLst>
          <pc:docMk/>
          <pc:sldMk cId="2594056538" sldId="647"/>
        </pc:sldMkLst>
        <pc:spChg chg="mod">
          <ac:chgData name="Yoel Kortick" userId="167978f5-7f40-4909-85d5-d4149554ad4e" providerId="ADAL" clId="{A342A5EE-A6B0-4C4C-B1D9-2F22368D26C3}" dt="2024-08-08T11:47:35.613" v="7613" actId="5793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A342A5EE-A6B0-4C4C-B1D9-2F22368D26C3}" dt="2024-08-08T15:26:10.924" v="8319" actId="20577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A342A5EE-A6B0-4C4C-B1D9-2F22368D26C3}" dt="2024-08-08T11:30:46.231" v="6533" actId="13926"/>
        <pc:sldMkLst>
          <pc:docMk/>
          <pc:sldMk cId="2401584553" sldId="696"/>
        </pc:sldMkLst>
        <pc:spChg chg="mod">
          <ac:chgData name="Yoel Kortick" userId="167978f5-7f40-4909-85d5-d4149554ad4e" providerId="ADAL" clId="{A342A5EE-A6B0-4C4C-B1D9-2F22368D26C3}" dt="2024-08-08T11:30:46.231" v="6533" actId="13926"/>
          <ac:spMkLst>
            <pc:docMk/>
            <pc:sldMk cId="2401584553" sldId="696"/>
            <ac:spMk id="6" creationId="{65F3B852-286D-55BD-2B1D-F4756EAB082C}"/>
          </ac:spMkLst>
        </pc:spChg>
      </pc:sldChg>
      <pc:sldChg chg="modSp">
        <pc:chgData name="Yoel Kortick" userId="167978f5-7f40-4909-85d5-d4149554ad4e" providerId="ADAL" clId="{A342A5EE-A6B0-4C4C-B1D9-2F22368D26C3}" dt="2024-08-08T10:44:13.834" v="5104"/>
        <pc:sldMkLst>
          <pc:docMk/>
          <pc:sldMk cId="1200987725" sldId="728"/>
        </pc:sldMkLst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1200987725" sldId="728"/>
            <ac:spMk id="13" creationId="{F4F9CE6C-EB7E-DBFE-C77E-B97A93A03817}"/>
          </ac:spMkLst>
        </pc:spChg>
      </pc:sldChg>
      <pc:sldChg chg="modSp mod">
        <pc:chgData name="Yoel Kortick" userId="167978f5-7f40-4909-85d5-d4149554ad4e" providerId="ADAL" clId="{A342A5EE-A6B0-4C4C-B1D9-2F22368D26C3}" dt="2024-08-08T10:36:50.182" v="4708" actId="20577"/>
        <pc:sldMkLst>
          <pc:docMk/>
          <pc:sldMk cId="205476733" sldId="759"/>
        </pc:sldMkLst>
        <pc:spChg chg="mod">
          <ac:chgData name="Yoel Kortick" userId="167978f5-7f40-4909-85d5-d4149554ad4e" providerId="ADAL" clId="{A342A5EE-A6B0-4C4C-B1D9-2F22368D26C3}" dt="2024-08-08T10:36:50.182" v="4708" actId="20577"/>
          <ac:spMkLst>
            <pc:docMk/>
            <pc:sldMk cId="205476733" sldId="759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0:45:48.358" v="5239" actId="14100"/>
        <pc:sldMkLst>
          <pc:docMk/>
          <pc:sldMk cId="912262870" sldId="765"/>
        </pc:sldMkLst>
        <pc:spChg chg="mod">
          <ac:chgData name="Yoel Kortick" userId="167978f5-7f40-4909-85d5-d4149554ad4e" providerId="ADAL" clId="{A342A5EE-A6B0-4C4C-B1D9-2F22368D26C3}" dt="2024-08-08T10:45:39.922" v="5230" actId="1036"/>
          <ac:spMkLst>
            <pc:docMk/>
            <pc:sldMk cId="912262870" sldId="765"/>
            <ac:spMk id="4" creationId="{6280CCC4-8A6E-87D5-8BDE-E5D4C121D69A}"/>
          </ac:spMkLst>
        </pc:spChg>
        <pc:spChg chg="del">
          <ac:chgData name="Yoel Kortick" userId="167978f5-7f40-4909-85d5-d4149554ad4e" providerId="ADAL" clId="{A342A5EE-A6B0-4C4C-B1D9-2F22368D26C3}" dt="2024-08-08T06:11:08.566" v="1408" actId="478"/>
          <ac:spMkLst>
            <pc:docMk/>
            <pc:sldMk cId="912262870" sldId="765"/>
            <ac:spMk id="5" creationId="{EF225FAA-0E30-32D3-14E5-1A5136FFEF3D}"/>
          </ac:spMkLst>
        </pc:spChg>
        <pc:spChg chg="mod">
          <ac:chgData name="Yoel Kortick" userId="167978f5-7f40-4909-85d5-d4149554ad4e" providerId="ADAL" clId="{A342A5EE-A6B0-4C4C-B1D9-2F22368D26C3}" dt="2024-08-08T10:37:10.776" v="4721" actId="404"/>
          <ac:spMkLst>
            <pc:docMk/>
            <pc:sldMk cId="912262870" sldId="76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45:48.358" v="5239" actId="14100"/>
          <ac:spMkLst>
            <pc:docMk/>
            <pc:sldMk cId="912262870" sldId="76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0:45:39.922" v="5230" actId="1036"/>
          <ac:picMkLst>
            <pc:docMk/>
            <pc:sldMk cId="912262870" sldId="765"/>
            <ac:picMk id="2" creationId="{CF6FDCD4-196D-5D23-E12C-D422925A88F0}"/>
          </ac:picMkLst>
        </pc:picChg>
        <pc:picChg chg="del">
          <ac:chgData name="Yoel Kortick" userId="167978f5-7f40-4909-85d5-d4149554ad4e" providerId="ADAL" clId="{A342A5EE-A6B0-4C4C-B1D9-2F22368D26C3}" dt="2024-08-08T06:10:56.193" v="1403" actId="478"/>
          <ac:picMkLst>
            <pc:docMk/>
            <pc:sldMk cId="912262870" sldId="765"/>
            <ac:picMk id="3" creationId="{DAA3FCAF-CC08-DEBD-70AE-6D203A9EF33B}"/>
          </ac:picMkLst>
        </pc:picChg>
      </pc:sldChg>
      <pc:sldChg chg="modSp">
        <pc:chgData name="Yoel Kortick" userId="167978f5-7f40-4909-85d5-d4149554ad4e" providerId="ADAL" clId="{A342A5EE-A6B0-4C4C-B1D9-2F22368D26C3}" dt="2024-08-08T11:30:28.315" v="6523"/>
        <pc:sldMkLst>
          <pc:docMk/>
          <pc:sldMk cId="2013336910" sldId="766"/>
        </pc:sldMkLst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1:38:24.168" v="6921" actId="20577"/>
        <pc:sldMkLst>
          <pc:docMk/>
          <pc:sldMk cId="1368566295" sldId="767"/>
        </pc:sldMkLst>
        <pc:spChg chg="del">
          <ac:chgData name="Yoel Kortick" userId="167978f5-7f40-4909-85d5-d4149554ad4e" providerId="ADAL" clId="{A342A5EE-A6B0-4C4C-B1D9-2F22368D26C3}" dt="2024-08-08T07:24:43.207" v="2654" actId="478"/>
          <ac:spMkLst>
            <pc:docMk/>
            <pc:sldMk cId="1368566295" sldId="767"/>
            <ac:spMk id="4" creationId="{771A6BC6-FD98-94E8-21CB-8ED85DB74483}"/>
          </ac:spMkLst>
        </pc:spChg>
        <pc:spChg chg="add del">
          <ac:chgData name="Yoel Kortick" userId="167978f5-7f40-4909-85d5-d4149554ad4e" providerId="ADAL" clId="{A342A5EE-A6B0-4C4C-B1D9-2F22368D26C3}" dt="2024-08-08T11:35:10.586" v="6648" actId="478"/>
          <ac:spMkLst>
            <pc:docMk/>
            <pc:sldMk cId="1368566295" sldId="767"/>
            <ac:spMk id="6" creationId="{AF3A2BE5-1660-F3C3-D533-4FAFC5CA38B3}"/>
          </ac:spMkLst>
        </pc:spChg>
        <pc:spChg chg="mod">
          <ac:chgData name="Yoel Kortick" userId="167978f5-7f40-4909-85d5-d4149554ad4e" providerId="ADAL" clId="{A342A5EE-A6B0-4C4C-B1D9-2F22368D26C3}" dt="2024-08-08T11:31:08.166" v="6534" actId="404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38:24.168" v="6921" actId="20577"/>
          <ac:spMkLst>
            <pc:docMk/>
            <pc:sldMk cId="1368566295" sldId="767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7:24:41.321" v="2653" actId="478"/>
          <ac:picMkLst>
            <pc:docMk/>
            <pc:sldMk cId="1368566295" sldId="767"/>
            <ac:picMk id="3" creationId="{28673D1B-5EF7-CD0D-16D8-E3D9013562A6}"/>
          </ac:picMkLst>
        </pc:picChg>
        <pc:picChg chg="add del mod">
          <ac:chgData name="Yoel Kortick" userId="167978f5-7f40-4909-85d5-d4149554ad4e" providerId="ADAL" clId="{A342A5EE-A6B0-4C4C-B1D9-2F22368D26C3}" dt="2024-08-08T11:35:10.586" v="6648" actId="478"/>
          <ac:picMkLst>
            <pc:docMk/>
            <pc:sldMk cId="1368566295" sldId="767"/>
            <ac:picMk id="5" creationId="{E63EE589-8FD5-8DCF-86C9-33AF8BA145BF}"/>
          </ac:picMkLst>
        </pc:picChg>
      </pc:sldChg>
      <pc:sldChg chg="addSp delSp modSp mod">
        <pc:chgData name="Yoel Kortick" userId="167978f5-7f40-4909-85d5-d4149554ad4e" providerId="ADAL" clId="{A342A5EE-A6B0-4C4C-B1D9-2F22368D26C3}" dt="2024-08-08T11:56:17.669" v="7869" actId="255"/>
        <pc:sldMkLst>
          <pc:docMk/>
          <pc:sldMk cId="2470152550" sldId="865"/>
        </pc:sldMkLst>
        <pc:spChg chg="del mod">
          <ac:chgData name="Yoel Kortick" userId="167978f5-7f40-4909-85d5-d4149554ad4e" providerId="ADAL" clId="{A342A5EE-A6B0-4C4C-B1D9-2F22368D26C3}" dt="2024-08-08T05:30:32.745" v="6" actId="478"/>
          <ac:spMkLst>
            <pc:docMk/>
            <pc:sldMk cId="2470152550" sldId="865"/>
            <ac:spMk id="4" creationId="{9CBCD717-1DC1-2608-3D5A-7ECD9297188A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2470152550" sldId="86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56:17.669" v="7869" actId="255"/>
          <ac:spMkLst>
            <pc:docMk/>
            <pc:sldMk cId="2470152550" sldId="865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5:30:29.940" v="4" actId="478"/>
          <ac:picMkLst>
            <pc:docMk/>
            <pc:sldMk cId="2470152550" sldId="865"/>
            <ac:picMk id="3" creationId="{BFD0A085-E84E-6921-DBDC-0A07CF9BEFCC}"/>
          </ac:picMkLst>
        </pc:picChg>
        <pc:picChg chg="add del mod">
          <ac:chgData name="Yoel Kortick" userId="167978f5-7f40-4909-85d5-d4149554ad4e" providerId="ADAL" clId="{A342A5EE-A6B0-4C4C-B1D9-2F22368D26C3}" dt="2024-08-08T05:37:23.272" v="200" actId="478"/>
          <ac:picMkLst>
            <pc:docMk/>
            <pc:sldMk cId="2470152550" sldId="865"/>
            <ac:picMk id="5" creationId="{33627805-660F-0F52-A1AA-424412D7B51C}"/>
          </ac:picMkLst>
        </pc:picChg>
        <pc:cxnChg chg="del">
          <ac:chgData name="Yoel Kortick" userId="167978f5-7f40-4909-85d5-d4149554ad4e" providerId="ADAL" clId="{A342A5EE-A6B0-4C4C-B1D9-2F22368D26C3}" dt="2024-08-08T05:30:30.791" v="5" actId="478"/>
          <ac:cxnSpMkLst>
            <pc:docMk/>
            <pc:sldMk cId="2470152550" sldId="865"/>
            <ac:cxnSpMk id="6" creationId="{F898701B-54CF-771F-B95D-C3E167140C86}"/>
          </ac:cxnSpMkLst>
        </pc:cxnChg>
      </pc:sldChg>
      <pc:sldChg chg="modSp">
        <pc:chgData name="Yoel Kortick" userId="167978f5-7f40-4909-85d5-d4149554ad4e" providerId="ADAL" clId="{A342A5EE-A6B0-4C4C-B1D9-2F22368D26C3}" dt="2024-08-08T10:43:58.383" v="5103"/>
        <pc:sldMkLst>
          <pc:docMk/>
          <pc:sldMk cId="2856422183" sldId="893"/>
        </pc:sldMkLst>
        <pc:spChg chg="mod">
          <ac:chgData name="Yoel Kortick" userId="167978f5-7f40-4909-85d5-d4149554ad4e" providerId="ADAL" clId="{A342A5EE-A6B0-4C4C-B1D9-2F22368D26C3}" dt="2024-08-08T10:43:58.383" v="5103"/>
          <ac:spMkLst>
            <pc:docMk/>
            <pc:sldMk cId="2856422183" sldId="893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0:43:58.383" v="5103"/>
        <pc:sldMkLst>
          <pc:docMk/>
          <pc:sldMk cId="2930318453" sldId="894"/>
        </pc:sldMkLst>
        <pc:spChg chg="mod">
          <ac:chgData name="Yoel Kortick" userId="167978f5-7f40-4909-85d5-d4149554ad4e" providerId="ADAL" clId="{A342A5EE-A6B0-4C4C-B1D9-2F22368D26C3}" dt="2024-08-08T07:48:08.801" v="3622" actId="14100"/>
          <ac:spMkLst>
            <pc:docMk/>
            <pc:sldMk cId="2930318453" sldId="894"/>
            <ac:spMk id="2" creationId="{F73B0E7F-8AD7-D864-EC51-185EE602735C}"/>
          </ac:spMkLst>
        </pc:spChg>
        <pc:spChg chg="mod">
          <ac:chgData name="Yoel Kortick" userId="167978f5-7f40-4909-85d5-d4149554ad4e" providerId="ADAL" clId="{A342A5EE-A6B0-4C4C-B1D9-2F22368D26C3}" dt="2024-08-08T10:43:58.383" v="5103"/>
          <ac:spMkLst>
            <pc:docMk/>
            <pc:sldMk cId="2930318453" sldId="894"/>
            <ac:spMk id="4" creationId="{9EF35AAD-6DBE-B756-5965-9D6F5BEE6A01}"/>
          </ac:spMkLst>
        </pc:spChg>
        <pc:spChg chg="add mod">
          <ac:chgData name="Yoel Kortick" userId="167978f5-7f40-4909-85d5-d4149554ad4e" providerId="ADAL" clId="{A342A5EE-A6B0-4C4C-B1D9-2F22368D26C3}" dt="2024-08-08T07:48:08.801" v="3622" actId="14100"/>
          <ac:spMkLst>
            <pc:docMk/>
            <pc:sldMk cId="2930318453" sldId="894"/>
            <ac:spMk id="7" creationId="{63FDBB06-EBBB-593C-F921-CBBC98761B9A}"/>
          </ac:spMkLst>
        </pc:spChg>
        <pc:spChg chg="mod">
          <ac:chgData name="Yoel Kortick" userId="167978f5-7f40-4909-85d5-d4149554ad4e" providerId="ADAL" clId="{A342A5EE-A6B0-4C4C-B1D9-2F22368D26C3}" dt="2024-08-08T10:36:11.939" v="4681" actId="6549"/>
          <ac:spMkLst>
            <pc:docMk/>
            <pc:sldMk cId="2930318453" sldId="894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02:19.084" v="1063" actId="14100"/>
          <ac:spMkLst>
            <pc:docMk/>
            <pc:sldMk cId="2930318453" sldId="894"/>
            <ac:spMk id="12" creationId="{1D7F6E4F-959E-9B4C-D0FF-09623FF48D29}"/>
          </ac:spMkLst>
        </pc:spChg>
        <pc:spChg chg="mod">
          <ac:chgData name="Yoel Kortick" userId="167978f5-7f40-4909-85d5-d4149554ad4e" providerId="ADAL" clId="{A342A5EE-A6B0-4C4C-B1D9-2F22368D26C3}" dt="2024-08-08T06:02:38.385" v="1068" actId="14100"/>
          <ac:spMkLst>
            <pc:docMk/>
            <pc:sldMk cId="2930318453" sldId="894"/>
            <ac:spMk id="13" creationId="{9953C8DE-A1F3-60E3-ED46-DB2C0CB9DBBD}"/>
          </ac:spMkLst>
        </pc:spChg>
        <pc:spChg chg="del">
          <ac:chgData name="Yoel Kortick" userId="167978f5-7f40-4909-85d5-d4149554ad4e" providerId="ADAL" clId="{A342A5EE-A6B0-4C4C-B1D9-2F22368D26C3}" dt="2024-08-08T06:02:43.947" v="1070" actId="478"/>
          <ac:spMkLst>
            <pc:docMk/>
            <pc:sldMk cId="2930318453" sldId="894"/>
            <ac:spMk id="14" creationId="{9D907C67-1D15-5A1D-7CC0-C9774993F97B}"/>
          </ac:spMkLst>
        </pc:spChg>
        <pc:spChg chg="mod">
          <ac:chgData name="Yoel Kortick" userId="167978f5-7f40-4909-85d5-d4149554ad4e" providerId="ADAL" clId="{A342A5EE-A6B0-4C4C-B1D9-2F22368D26C3}" dt="2024-08-08T06:02:24.397" v="1064" actId="1076"/>
          <ac:spMkLst>
            <pc:docMk/>
            <pc:sldMk cId="2930318453" sldId="894"/>
            <ac:spMk id="15" creationId="{916EE23A-8D33-1A21-CA7B-5399F076A847}"/>
          </ac:spMkLst>
        </pc:spChg>
        <pc:spChg chg="mod">
          <ac:chgData name="Yoel Kortick" userId="167978f5-7f40-4909-85d5-d4149554ad4e" providerId="ADAL" clId="{A342A5EE-A6B0-4C4C-B1D9-2F22368D26C3}" dt="2024-08-08T06:02:31.902" v="1066" actId="14100"/>
          <ac:spMkLst>
            <pc:docMk/>
            <pc:sldMk cId="2930318453" sldId="894"/>
            <ac:spMk id="16" creationId="{E8F4A674-9235-6371-E286-D22E091EC693}"/>
          </ac:spMkLst>
        </pc:spChg>
        <pc:picChg chg="add mod ord">
          <ac:chgData name="Yoel Kortick" userId="167978f5-7f40-4909-85d5-d4149554ad4e" providerId="ADAL" clId="{A342A5EE-A6B0-4C4C-B1D9-2F22368D26C3}" dt="2024-08-08T06:02:40.703" v="1069" actId="208"/>
          <ac:picMkLst>
            <pc:docMk/>
            <pc:sldMk cId="2930318453" sldId="894"/>
            <ac:picMk id="6" creationId="{67EEEE86-BCA4-1820-65E3-9E7928E0DFA9}"/>
          </ac:picMkLst>
        </pc:picChg>
        <pc:picChg chg="del">
          <ac:chgData name="Yoel Kortick" userId="167978f5-7f40-4909-85d5-d4149554ad4e" providerId="ADAL" clId="{A342A5EE-A6B0-4C4C-B1D9-2F22368D26C3}" dt="2024-08-08T06:01:00.842" v="1035" actId="478"/>
          <ac:picMkLst>
            <pc:docMk/>
            <pc:sldMk cId="2930318453" sldId="894"/>
            <ac:picMk id="10" creationId="{4C9D6A89-5D19-8078-AC1E-C17A87F6363D}"/>
          </ac:picMkLst>
        </pc:picChg>
        <pc:cxnChg chg="add mod">
          <ac:chgData name="Yoel Kortick" userId="167978f5-7f40-4909-85d5-d4149554ad4e" providerId="ADAL" clId="{A342A5EE-A6B0-4C4C-B1D9-2F22368D26C3}" dt="2024-08-08T06:15:13.126" v="1665" actId="14100"/>
          <ac:cxnSpMkLst>
            <pc:docMk/>
            <pc:sldMk cId="2930318453" sldId="894"/>
            <ac:cxnSpMk id="17" creationId="{1E956A7F-34DB-5A9E-E131-91E335ADCED9}"/>
          </ac:cxnSpMkLst>
        </pc:cxnChg>
        <pc:cxnChg chg="add mod">
          <ac:chgData name="Yoel Kortick" userId="167978f5-7f40-4909-85d5-d4149554ad4e" providerId="ADAL" clId="{A342A5EE-A6B0-4C4C-B1D9-2F22368D26C3}" dt="2024-08-08T06:15:27.383" v="1670" actId="1038"/>
          <ac:cxnSpMkLst>
            <pc:docMk/>
            <pc:sldMk cId="2930318453" sldId="894"/>
            <ac:cxnSpMk id="19" creationId="{960FE98D-3458-1617-F6F6-7A1B1EC50AFD}"/>
          </ac:cxnSpMkLst>
        </pc:cxnChg>
      </pc:sldChg>
      <pc:sldChg chg="modSp">
        <pc:chgData name="Yoel Kortick" userId="167978f5-7f40-4909-85d5-d4149554ad4e" providerId="ADAL" clId="{A342A5EE-A6B0-4C4C-B1D9-2F22368D26C3}" dt="2024-08-08T10:44:13.834" v="5104"/>
        <pc:sldMkLst>
          <pc:docMk/>
          <pc:sldMk cId="1750647774" sldId="897"/>
        </pc:sldMkLst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1750647774" sldId="897"/>
            <ac:spMk id="11" creationId="{1ACE3884-5DD3-4F86-13C6-FF34F1D35C8C}"/>
          </ac:spMkLst>
        </pc:spChg>
      </pc:sldChg>
      <pc:sldChg chg="modSp">
        <pc:chgData name="Yoel Kortick" userId="167978f5-7f40-4909-85d5-d4149554ad4e" providerId="ADAL" clId="{A342A5EE-A6B0-4C4C-B1D9-2F22368D26C3}" dt="2024-08-08T06:38:04.703" v="2651"/>
        <pc:sldMkLst>
          <pc:docMk/>
          <pc:sldMk cId="3434854241" sldId="898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34854241" sldId="898"/>
            <ac:spMk id="2" creationId="{AFCC6C8E-8FA1-5103-6562-3790EDEDF744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34854241" sldId="898"/>
            <ac:spMk id="12" creationId="{FEC906E5-C73E-D301-CC8E-0D63D8436353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34854241" sldId="898"/>
            <ac:spMk id="13" creationId="{4EBAAC78-DCB2-1361-4FA0-CE49370A0336}"/>
          </ac:spMkLst>
        </pc:spChg>
      </pc:sldChg>
      <pc:sldChg chg="modSp mod">
        <pc:chgData name="Yoel Kortick" userId="167978f5-7f40-4909-85d5-d4149554ad4e" providerId="ADAL" clId="{A342A5EE-A6B0-4C4C-B1D9-2F22368D26C3}" dt="2024-08-08T11:53:52.241" v="7639"/>
        <pc:sldMkLst>
          <pc:docMk/>
          <pc:sldMk cId="2860026996" sldId="901"/>
        </pc:sldMkLst>
        <pc:spChg chg="mod">
          <ac:chgData name="Yoel Kortick" userId="167978f5-7f40-4909-85d5-d4149554ad4e" providerId="ADAL" clId="{A342A5EE-A6B0-4C4C-B1D9-2F22368D26C3}" dt="2024-08-08T11:53:52.241" v="7639"/>
          <ac:spMkLst>
            <pc:docMk/>
            <pc:sldMk cId="2860026996" sldId="901"/>
            <ac:spMk id="11" creationId="{1ACE3884-5DD3-4F86-13C6-FF34F1D35C8C}"/>
          </ac:spMkLst>
        </pc:spChg>
      </pc:sldChg>
      <pc:sldChg chg="addSp delSp modSp del mod">
        <pc:chgData name="Yoel Kortick" userId="167978f5-7f40-4909-85d5-d4149554ad4e" providerId="ADAL" clId="{A342A5EE-A6B0-4C4C-B1D9-2F22368D26C3}" dt="2024-08-08T12:07:53.209" v="8254" actId="47"/>
        <pc:sldMkLst>
          <pc:docMk/>
          <pc:sldMk cId="3263830666" sldId="902"/>
        </pc:sldMkLst>
        <pc:spChg chg="del">
          <ac:chgData name="Yoel Kortick" userId="167978f5-7f40-4909-85d5-d4149554ad4e" providerId="ADAL" clId="{A342A5EE-A6B0-4C4C-B1D9-2F22368D26C3}" dt="2024-08-08T07:40:10.847" v="3424" actId="478"/>
          <ac:spMkLst>
            <pc:docMk/>
            <pc:sldMk cId="3263830666" sldId="902"/>
            <ac:spMk id="4" creationId="{1831D2A7-FE51-6E39-BC1C-178B3F575B57}"/>
          </ac:spMkLst>
        </pc:spChg>
        <pc:spChg chg="mod">
          <ac:chgData name="Yoel Kortick" userId="167978f5-7f40-4909-85d5-d4149554ad4e" providerId="ADAL" clId="{A342A5EE-A6B0-4C4C-B1D9-2F22368D26C3}" dt="2024-08-08T07:40:08.546" v="3423" actId="14100"/>
          <ac:spMkLst>
            <pc:docMk/>
            <pc:sldMk cId="3263830666" sldId="902"/>
            <ac:spMk id="5" creationId="{82FB9381-74F3-F180-D7B3-49405B3FC2D4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3263830666" sldId="902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7:37:14.991" v="3378" actId="20577"/>
          <ac:spMkLst>
            <pc:docMk/>
            <pc:sldMk cId="3263830666" sldId="902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7:37:16.348" v="3379" actId="478"/>
          <ac:picMkLst>
            <pc:docMk/>
            <pc:sldMk cId="3263830666" sldId="902"/>
            <ac:picMk id="3" creationId="{AA7E898D-D07E-903B-8B96-BCF88ED2A7CB}"/>
          </ac:picMkLst>
        </pc:picChg>
        <pc:picChg chg="add del mod ord">
          <ac:chgData name="Yoel Kortick" userId="167978f5-7f40-4909-85d5-d4149554ad4e" providerId="ADAL" clId="{A342A5EE-A6B0-4C4C-B1D9-2F22368D26C3}" dt="2024-08-08T07:39:58.251" v="3400" actId="478"/>
          <ac:picMkLst>
            <pc:docMk/>
            <pc:sldMk cId="3263830666" sldId="902"/>
            <ac:picMk id="6" creationId="{52482969-F9B1-0C3B-9AAD-B563F73BF7BE}"/>
          </ac:picMkLst>
        </pc:picChg>
        <pc:picChg chg="add mod ord">
          <ac:chgData name="Yoel Kortick" userId="167978f5-7f40-4909-85d5-d4149554ad4e" providerId="ADAL" clId="{A342A5EE-A6B0-4C4C-B1D9-2F22368D26C3}" dt="2024-08-08T07:40:13.752" v="3425" actId="208"/>
          <ac:picMkLst>
            <pc:docMk/>
            <pc:sldMk cId="3263830666" sldId="902"/>
            <ac:picMk id="8" creationId="{68C5F481-074D-5DE7-9479-74D45EFA66F7}"/>
          </ac:picMkLst>
        </pc:picChg>
      </pc:sldChg>
      <pc:sldChg chg="modSp del mod">
        <pc:chgData name="Yoel Kortick" userId="167978f5-7f40-4909-85d5-d4149554ad4e" providerId="ADAL" clId="{A342A5EE-A6B0-4C4C-B1D9-2F22368D26C3}" dt="2024-08-08T07:40:28.358" v="3427" actId="47"/>
        <pc:sldMkLst>
          <pc:docMk/>
          <pc:sldMk cId="3457724213" sldId="903"/>
        </pc:sldMkLst>
        <pc:spChg chg="mod">
          <ac:chgData name="Yoel Kortick" userId="167978f5-7f40-4909-85d5-d4149554ad4e" providerId="ADAL" clId="{A342A5EE-A6B0-4C4C-B1D9-2F22368D26C3}" dt="2024-08-08T07:31:04.016" v="3145" actId="404"/>
          <ac:spMkLst>
            <pc:docMk/>
            <pc:sldMk cId="3457724213" sldId="903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57724213" sldId="903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457724213" sldId="903"/>
            <ac:spMk id="12" creationId="{0DFA15D9-E269-D6D5-335C-DDAC33A22E01}"/>
          </ac:spMkLst>
        </pc:spChg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3457724213" sldId="903"/>
            <ac:spMk id="15" creationId="{A6D76A4D-576A-AD76-9DEB-C468CE1B4B2F}"/>
          </ac:spMkLst>
        </pc:spChg>
      </pc:sldChg>
      <pc:sldChg chg="modSp del mod">
        <pc:chgData name="Yoel Kortick" userId="167978f5-7f40-4909-85d5-d4149554ad4e" providerId="ADAL" clId="{A342A5EE-A6B0-4C4C-B1D9-2F22368D26C3}" dt="2024-08-08T07:40:33.222" v="3429" actId="47"/>
        <pc:sldMkLst>
          <pc:docMk/>
          <pc:sldMk cId="4119431849" sldId="904"/>
        </pc:sldMkLst>
        <pc:spChg chg="mod">
          <ac:chgData name="Yoel Kortick" userId="167978f5-7f40-4909-85d5-d4149554ad4e" providerId="ADAL" clId="{A342A5EE-A6B0-4C4C-B1D9-2F22368D26C3}" dt="2024-08-08T07:30:55.129" v="3143" actId="404"/>
          <ac:spMkLst>
            <pc:docMk/>
            <pc:sldMk cId="4119431849" sldId="904"/>
            <ac:spMk id="10" creationId="{4C5297D4-1A90-BA7E-1EA2-3486955EA032}"/>
          </ac:spMkLst>
        </pc:spChg>
      </pc:sldChg>
      <pc:sldChg chg="modSp mod">
        <pc:chgData name="Yoel Kortick" userId="167978f5-7f40-4909-85d5-d4149554ad4e" providerId="ADAL" clId="{A342A5EE-A6B0-4C4C-B1D9-2F22368D26C3}" dt="2024-08-08T10:36:35.832" v="4690" actId="20577"/>
        <pc:sldMkLst>
          <pc:docMk/>
          <pc:sldMk cId="606146549" sldId="912"/>
        </pc:sldMkLst>
        <pc:spChg chg="mod">
          <ac:chgData name="Yoel Kortick" userId="167978f5-7f40-4909-85d5-d4149554ad4e" providerId="ADAL" clId="{A342A5EE-A6B0-4C4C-B1D9-2F22368D26C3}" dt="2024-08-08T10:36:35.832" v="4690" actId="20577"/>
          <ac:spMkLst>
            <pc:docMk/>
            <pc:sldMk cId="606146549" sldId="912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A342A5EE-A6B0-4C4C-B1D9-2F22368D26C3}" dt="2024-08-08T06:06:00.202" v="1157" actId="47"/>
        <pc:sldMkLst>
          <pc:docMk/>
          <pc:sldMk cId="3356371604" sldId="913"/>
        </pc:sldMkLst>
        <pc:spChg chg="mod">
          <ac:chgData name="Yoel Kortick" userId="167978f5-7f40-4909-85d5-d4149554ad4e" providerId="ADAL" clId="{A342A5EE-A6B0-4C4C-B1D9-2F22368D26C3}" dt="2024-08-08T06:05:33.643" v="1154"/>
          <ac:spMkLst>
            <pc:docMk/>
            <pc:sldMk cId="3356371604" sldId="913"/>
            <ac:spMk id="4" creationId="{9EF35AAD-6DBE-B756-5965-9D6F5BEE6A01}"/>
          </ac:spMkLst>
        </pc:spChg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3356371604" sldId="913"/>
            <ac:spMk id="11" creationId="{1ACE3884-5DD3-4F86-13C6-FF34F1D35C8C}"/>
          </ac:spMkLst>
        </pc:spChg>
      </pc:sldChg>
      <pc:sldChg chg="delSp modSp mod">
        <pc:chgData name="Yoel Kortick" userId="167978f5-7f40-4909-85d5-d4149554ad4e" providerId="ADAL" clId="{A342A5EE-A6B0-4C4C-B1D9-2F22368D26C3}" dt="2024-08-08T10:44:13.834" v="5104"/>
        <pc:sldMkLst>
          <pc:docMk/>
          <pc:sldMk cId="949090232" sldId="914"/>
        </pc:sldMkLst>
        <pc:spChg chg="del">
          <ac:chgData name="Yoel Kortick" userId="167978f5-7f40-4909-85d5-d4149554ad4e" providerId="ADAL" clId="{A342A5EE-A6B0-4C4C-B1D9-2F22368D26C3}" dt="2024-08-08T05:51:43.031" v="815" actId="478"/>
          <ac:spMkLst>
            <pc:docMk/>
            <pc:sldMk cId="949090232" sldId="914"/>
            <ac:spMk id="4" creationId="{9CBCD717-1DC1-2608-3D5A-7ECD9297188A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949090232" sldId="914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949090232" sldId="914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5:47:34.437" v="737" actId="478"/>
          <ac:picMkLst>
            <pc:docMk/>
            <pc:sldMk cId="949090232" sldId="914"/>
            <ac:picMk id="5" creationId="{8FF559F2-E211-6A7D-27D5-B79DAFECEF1C}"/>
          </ac:picMkLst>
        </pc:picChg>
        <pc:cxnChg chg="del">
          <ac:chgData name="Yoel Kortick" userId="167978f5-7f40-4909-85d5-d4149554ad4e" providerId="ADAL" clId="{A342A5EE-A6B0-4C4C-B1D9-2F22368D26C3}" dt="2024-08-08T05:51:45.465" v="817" actId="478"/>
          <ac:cxnSpMkLst>
            <pc:docMk/>
            <pc:sldMk cId="949090232" sldId="914"/>
            <ac:cxnSpMk id="6" creationId="{F898701B-54CF-771F-B95D-C3E167140C86}"/>
          </ac:cxnSpMkLst>
        </pc:cxnChg>
        <pc:cxnChg chg="del">
          <ac:chgData name="Yoel Kortick" userId="167978f5-7f40-4909-85d5-d4149554ad4e" providerId="ADAL" clId="{A342A5EE-A6B0-4C4C-B1D9-2F22368D26C3}" dt="2024-08-08T05:51:44.434" v="816" actId="478"/>
          <ac:cxnSpMkLst>
            <pc:docMk/>
            <pc:sldMk cId="949090232" sldId="914"/>
            <ac:cxnSpMk id="7" creationId="{317AC2E8-FAA7-381A-BF75-B4575DD0FCB0}"/>
          </ac:cxnSpMkLst>
        </pc:cxnChg>
      </pc:sldChg>
      <pc:sldChg chg="addSp delSp modSp mod">
        <pc:chgData name="Yoel Kortick" userId="167978f5-7f40-4909-85d5-d4149554ad4e" providerId="ADAL" clId="{A342A5EE-A6B0-4C4C-B1D9-2F22368D26C3}" dt="2024-08-08T10:44:13.834" v="5104"/>
        <pc:sldMkLst>
          <pc:docMk/>
          <pc:sldMk cId="4118280013" sldId="915"/>
        </pc:sldMkLst>
        <pc:spChg chg="del">
          <ac:chgData name="Yoel Kortick" userId="167978f5-7f40-4909-85d5-d4149554ad4e" providerId="ADAL" clId="{A342A5EE-A6B0-4C4C-B1D9-2F22368D26C3}" dt="2024-08-08T05:56:01.101" v="953" actId="478"/>
          <ac:spMkLst>
            <pc:docMk/>
            <pc:sldMk cId="4118280013" sldId="915"/>
            <ac:spMk id="4" creationId="{9CBCD717-1DC1-2608-3D5A-7ECD9297188A}"/>
          </ac:spMkLst>
        </pc:spChg>
        <pc:spChg chg="add mod">
          <ac:chgData name="Yoel Kortick" userId="167978f5-7f40-4909-85d5-d4149554ad4e" providerId="ADAL" clId="{A342A5EE-A6B0-4C4C-B1D9-2F22368D26C3}" dt="2024-08-08T07:48:18.248" v="3624" actId="14100"/>
          <ac:spMkLst>
            <pc:docMk/>
            <pc:sldMk cId="4118280013" sldId="915"/>
            <ac:spMk id="7" creationId="{C238365B-1326-1A96-B041-D058B640112E}"/>
          </ac:spMkLst>
        </pc:spChg>
        <pc:spChg chg="add mod">
          <ac:chgData name="Yoel Kortick" userId="167978f5-7f40-4909-85d5-d4149554ad4e" providerId="ADAL" clId="{A342A5EE-A6B0-4C4C-B1D9-2F22368D26C3}" dt="2024-08-08T07:48:18.248" v="3624" actId="14100"/>
          <ac:spMkLst>
            <pc:docMk/>
            <pc:sldMk cId="4118280013" sldId="915"/>
            <ac:spMk id="8" creationId="{F2492401-665D-6C9C-88D2-D9AA17968754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4118280013" sldId="91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4118280013" sldId="915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05:57:05.759" v="1020" actId="1037"/>
          <ac:spMkLst>
            <pc:docMk/>
            <pc:sldMk cId="4118280013" sldId="915"/>
            <ac:spMk id="12" creationId="{13795483-CC7C-11E8-AA58-9A1DE85B7578}"/>
          </ac:spMkLst>
        </pc:spChg>
        <pc:spChg chg="del">
          <ac:chgData name="Yoel Kortick" userId="167978f5-7f40-4909-85d5-d4149554ad4e" providerId="ADAL" clId="{A342A5EE-A6B0-4C4C-B1D9-2F22368D26C3}" dt="2024-08-08T05:55:59.560" v="951" actId="478"/>
          <ac:spMkLst>
            <pc:docMk/>
            <pc:sldMk cId="4118280013" sldId="915"/>
            <ac:spMk id="14" creationId="{75AD9607-55EC-AC10-DD7A-89EAEFCCF0BC}"/>
          </ac:spMkLst>
        </pc:spChg>
        <pc:spChg chg="add mod">
          <ac:chgData name="Yoel Kortick" userId="167978f5-7f40-4909-85d5-d4149554ad4e" providerId="ADAL" clId="{A342A5EE-A6B0-4C4C-B1D9-2F22368D26C3}" dt="2024-08-08T05:57:05.759" v="1020" actId="1037"/>
          <ac:spMkLst>
            <pc:docMk/>
            <pc:sldMk cId="4118280013" sldId="915"/>
            <ac:spMk id="15" creationId="{8A889AA5-FB31-5959-A990-B26F3BE3AAAC}"/>
          </ac:spMkLst>
        </pc:spChg>
        <pc:spChg chg="add mod">
          <ac:chgData name="Yoel Kortick" userId="167978f5-7f40-4909-85d5-d4149554ad4e" providerId="ADAL" clId="{A342A5EE-A6B0-4C4C-B1D9-2F22368D26C3}" dt="2024-08-08T05:56:46.181" v="989" actId="1038"/>
          <ac:spMkLst>
            <pc:docMk/>
            <pc:sldMk cId="4118280013" sldId="915"/>
            <ac:spMk id="16" creationId="{41C56D48-7ECD-B82F-E585-D3EB4B4E8A22}"/>
          </ac:spMkLst>
        </pc:spChg>
        <pc:spChg chg="add mod">
          <ac:chgData name="Yoel Kortick" userId="167978f5-7f40-4909-85d5-d4149554ad4e" providerId="ADAL" clId="{A342A5EE-A6B0-4C4C-B1D9-2F22368D26C3}" dt="2024-08-08T05:56:46.181" v="989" actId="1038"/>
          <ac:spMkLst>
            <pc:docMk/>
            <pc:sldMk cId="4118280013" sldId="915"/>
            <ac:spMk id="17" creationId="{C770512F-9CF6-2A23-A286-121B4950FA31}"/>
          </ac:spMkLst>
        </pc:spChg>
        <pc:picChg chg="del">
          <ac:chgData name="Yoel Kortick" userId="167978f5-7f40-4909-85d5-d4149554ad4e" providerId="ADAL" clId="{A342A5EE-A6B0-4C4C-B1D9-2F22368D26C3}" dt="2024-08-08T05:55:58.146" v="949" actId="478"/>
          <ac:picMkLst>
            <pc:docMk/>
            <pc:sldMk cId="4118280013" sldId="915"/>
            <ac:picMk id="3" creationId="{646C2094-A3D7-768B-3423-3892C84470B8}"/>
          </ac:picMkLst>
        </pc:picChg>
        <pc:picChg chg="add mod">
          <ac:chgData name="Yoel Kortick" userId="167978f5-7f40-4909-85d5-d4149554ad4e" providerId="ADAL" clId="{A342A5EE-A6B0-4C4C-B1D9-2F22368D26C3}" dt="2024-08-08T05:56:59.611" v="1002" actId="1037"/>
          <ac:picMkLst>
            <pc:docMk/>
            <pc:sldMk cId="4118280013" sldId="915"/>
            <ac:picMk id="5" creationId="{C230C4C2-3FAF-F8EC-B7BC-CA888D186146}"/>
          </ac:picMkLst>
        </pc:picChg>
        <pc:picChg chg="del">
          <ac:chgData name="Yoel Kortick" userId="167978f5-7f40-4909-85d5-d4149554ad4e" providerId="ADAL" clId="{A342A5EE-A6B0-4C4C-B1D9-2F22368D26C3}" dt="2024-08-08T05:55:58.825" v="950" actId="478"/>
          <ac:picMkLst>
            <pc:docMk/>
            <pc:sldMk cId="4118280013" sldId="915"/>
            <ac:picMk id="13" creationId="{11FA510A-A360-7C66-FA8A-EA36814B8887}"/>
          </ac:picMkLst>
        </pc:picChg>
        <pc:cxnChg chg="del">
          <ac:chgData name="Yoel Kortick" userId="167978f5-7f40-4909-85d5-d4149554ad4e" providerId="ADAL" clId="{A342A5EE-A6B0-4C4C-B1D9-2F22368D26C3}" dt="2024-08-08T05:56:00.399" v="952" actId="478"/>
          <ac:cxnSpMkLst>
            <pc:docMk/>
            <pc:sldMk cId="4118280013" sldId="915"/>
            <ac:cxnSpMk id="6" creationId="{F898701B-54CF-771F-B95D-C3E167140C86}"/>
          </ac:cxnSpMkLst>
        </pc:cxnChg>
        <pc:cxnChg chg="add mod">
          <ac:chgData name="Yoel Kortick" userId="167978f5-7f40-4909-85d5-d4149554ad4e" providerId="ADAL" clId="{A342A5EE-A6B0-4C4C-B1D9-2F22368D26C3}" dt="2024-08-08T07:48:23.888" v="3626" actId="14100"/>
          <ac:cxnSpMkLst>
            <pc:docMk/>
            <pc:sldMk cId="4118280013" sldId="915"/>
            <ac:cxnSpMk id="18" creationId="{2B074400-C8CD-3B6A-8DD8-F5BB10827ACC}"/>
          </ac:cxnSpMkLst>
        </pc:cxnChg>
        <pc:cxnChg chg="add mod">
          <ac:chgData name="Yoel Kortick" userId="167978f5-7f40-4909-85d5-d4149554ad4e" providerId="ADAL" clId="{A342A5EE-A6B0-4C4C-B1D9-2F22368D26C3}" dt="2024-08-08T05:57:05.759" v="1020" actId="1037"/>
          <ac:cxnSpMkLst>
            <pc:docMk/>
            <pc:sldMk cId="4118280013" sldId="915"/>
            <ac:cxnSpMk id="19" creationId="{447EFEB1-D058-A3E6-2791-A3380852002D}"/>
          </ac:cxnSpMkLst>
        </pc:cxnChg>
      </pc:sldChg>
      <pc:sldChg chg="modSp del">
        <pc:chgData name="Yoel Kortick" userId="167978f5-7f40-4909-85d5-d4149554ad4e" providerId="ADAL" clId="{A342A5EE-A6B0-4C4C-B1D9-2F22368D26C3}" dt="2024-08-08T05:57:45.139" v="1026" actId="47"/>
        <pc:sldMkLst>
          <pc:docMk/>
          <pc:sldMk cId="829767456" sldId="916"/>
        </pc:sldMkLst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829767456" sldId="91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5:30:25.763" v="3"/>
          <ac:spMkLst>
            <pc:docMk/>
            <pc:sldMk cId="829767456" sldId="916"/>
            <ac:spMk id="11" creationId="{1ACE3884-5DD3-4F86-13C6-FF34F1D35C8C}"/>
          </ac:spMkLst>
        </pc:spChg>
      </pc:sldChg>
      <pc:sldChg chg="addSp delSp modSp mod">
        <pc:chgData name="Yoel Kortick" userId="167978f5-7f40-4909-85d5-d4149554ad4e" providerId="ADAL" clId="{A342A5EE-A6B0-4C4C-B1D9-2F22368D26C3}" dt="2024-08-08T10:37:28.921" v="4732" actId="404"/>
        <pc:sldMkLst>
          <pc:docMk/>
          <pc:sldMk cId="221002492" sldId="917"/>
        </pc:sldMkLst>
        <pc:spChg chg="add mod">
          <ac:chgData name="Yoel Kortick" userId="167978f5-7f40-4909-85d5-d4149554ad4e" providerId="ADAL" clId="{A342A5EE-A6B0-4C4C-B1D9-2F22368D26C3}" dt="2024-08-08T06:12:12.701" v="1482" actId="14100"/>
          <ac:spMkLst>
            <pc:docMk/>
            <pc:sldMk cId="221002492" sldId="917"/>
            <ac:spMk id="4" creationId="{2E1CC8E5-89DC-FB6D-6337-FF540A8FCD53}"/>
          </ac:spMkLst>
        </pc:spChg>
        <pc:spChg chg="mod">
          <ac:chgData name="Yoel Kortick" userId="167978f5-7f40-4909-85d5-d4149554ad4e" providerId="ADAL" clId="{A342A5EE-A6B0-4C4C-B1D9-2F22368D26C3}" dt="2024-08-08T06:12:00.987" v="1477" actId="14100"/>
          <ac:spMkLst>
            <pc:docMk/>
            <pc:sldMk cId="221002492" sldId="917"/>
            <ac:spMk id="5" creationId="{EF225FAA-0E30-32D3-14E5-1A5136FFEF3D}"/>
          </ac:spMkLst>
        </pc:spChg>
        <pc:spChg chg="mod">
          <ac:chgData name="Yoel Kortick" userId="167978f5-7f40-4909-85d5-d4149554ad4e" providerId="ADAL" clId="{A342A5EE-A6B0-4C4C-B1D9-2F22368D26C3}" dt="2024-08-08T10:37:28.921" v="4732" actId="404"/>
          <ac:spMkLst>
            <pc:docMk/>
            <pc:sldMk cId="221002492" sldId="91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11:50.288" v="1471" actId="313"/>
          <ac:spMkLst>
            <pc:docMk/>
            <pc:sldMk cId="221002492" sldId="917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06:12:14.173" v="1483" actId="208"/>
          <ac:picMkLst>
            <pc:docMk/>
            <pc:sldMk cId="221002492" sldId="917"/>
            <ac:picMk id="3" creationId="{FC3357C2-D2FF-0E79-1DD5-2F871236EEB5}"/>
          </ac:picMkLst>
        </pc:picChg>
        <pc:picChg chg="del">
          <ac:chgData name="Yoel Kortick" userId="167978f5-7f40-4909-85d5-d4149554ad4e" providerId="ADAL" clId="{A342A5EE-A6B0-4C4C-B1D9-2F22368D26C3}" dt="2024-08-08T06:11:52.306" v="1472" actId="478"/>
          <ac:picMkLst>
            <pc:docMk/>
            <pc:sldMk cId="221002492" sldId="917"/>
            <ac:picMk id="6" creationId="{4E8D924D-64D4-E355-AB1E-78C30C919CED}"/>
          </ac:picMkLst>
        </pc:picChg>
      </pc:sldChg>
      <pc:sldChg chg="modSp del">
        <pc:chgData name="Yoel Kortick" userId="167978f5-7f40-4909-85d5-d4149554ad4e" providerId="ADAL" clId="{A342A5EE-A6B0-4C4C-B1D9-2F22368D26C3}" dt="2024-08-08T07:40:27.238" v="3426" actId="47"/>
        <pc:sldMkLst>
          <pc:docMk/>
          <pc:sldMk cId="1991664232" sldId="918"/>
        </pc:sldMkLst>
        <pc:spChg chg="mod">
          <ac:chgData name="Yoel Kortick" userId="167978f5-7f40-4909-85d5-d4149554ad4e" providerId="ADAL" clId="{A342A5EE-A6B0-4C4C-B1D9-2F22368D26C3}" dt="2024-08-08T06:37:28.340" v="2650"/>
          <ac:spMkLst>
            <pc:docMk/>
            <pc:sldMk cId="1991664232" sldId="918"/>
            <ac:spMk id="10" creationId="{4C5297D4-1A90-BA7E-1EA2-3486955EA032}"/>
          </ac:spMkLst>
        </pc:spChg>
      </pc:sldChg>
      <pc:sldChg chg="modSp del mod">
        <pc:chgData name="Yoel Kortick" userId="167978f5-7f40-4909-85d5-d4149554ad4e" providerId="ADAL" clId="{A342A5EE-A6B0-4C4C-B1D9-2F22368D26C3}" dt="2024-08-08T07:40:30.530" v="3428" actId="47"/>
        <pc:sldMkLst>
          <pc:docMk/>
          <pc:sldMk cId="3749388472" sldId="919"/>
        </pc:sldMkLst>
        <pc:spChg chg="mod">
          <ac:chgData name="Yoel Kortick" userId="167978f5-7f40-4909-85d5-d4149554ad4e" providerId="ADAL" clId="{A342A5EE-A6B0-4C4C-B1D9-2F22368D26C3}" dt="2024-08-08T07:30:59.559" v="3144" actId="404"/>
          <ac:spMkLst>
            <pc:docMk/>
            <pc:sldMk cId="3749388472" sldId="919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749388472" sldId="919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2948057144" sldId="920"/>
        </pc:sldMkLst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3737752867" sldId="921"/>
        </pc:sldMkLst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330620700" sldId="922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30620700" sldId="922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350084439" sldId="923"/>
        </pc:sldMkLst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2981544445" sldId="924"/>
        </pc:sldMkLst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2812809134" sldId="925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2812809134" sldId="925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3552705264" sldId="926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552705264" sldId="926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1179795690" sldId="927"/>
        </pc:sldMkLst>
      </pc:sldChg>
      <pc:sldChg chg="del">
        <pc:chgData name="Yoel Kortick" userId="167978f5-7f40-4909-85d5-d4149554ad4e" providerId="ADAL" clId="{A342A5EE-A6B0-4C4C-B1D9-2F22368D26C3}" dt="2024-08-08T07:49:47.555" v="3632" actId="47"/>
        <pc:sldMkLst>
          <pc:docMk/>
          <pc:sldMk cId="2304506645" sldId="928"/>
        </pc:sldMkLst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885234412" sldId="929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885234412" sldId="929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A342A5EE-A6B0-4C4C-B1D9-2F22368D26C3}" dt="2024-08-08T07:49:47.555" v="3632" actId="47"/>
        <pc:sldMkLst>
          <pc:docMk/>
          <pc:sldMk cId="3276195141" sldId="930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3276195141" sldId="930"/>
            <ac:spMk id="11" creationId="{1ACE3884-5DD3-4F86-13C6-FF34F1D35C8C}"/>
          </ac:spMkLst>
        </pc:spChg>
      </pc:sldChg>
      <pc:sldChg chg="modSp del">
        <pc:chgData name="Yoel Kortick" userId="167978f5-7f40-4909-85d5-d4149554ad4e" providerId="ADAL" clId="{A342A5EE-A6B0-4C4C-B1D9-2F22368D26C3}" dt="2024-08-08T10:42:53.176" v="5073" actId="47"/>
        <pc:sldMkLst>
          <pc:docMk/>
          <pc:sldMk cId="749251916" sldId="931"/>
        </pc:sldMkLst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749251916" sldId="93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342A5EE-A6B0-4C4C-B1D9-2F22368D26C3}" dt="2024-08-08T10:44:13.834" v="5104"/>
        <pc:sldMkLst>
          <pc:docMk/>
          <pc:sldMk cId="3232590279" sldId="932"/>
        </pc:sldMkLst>
        <pc:spChg chg="add mod">
          <ac:chgData name="Yoel Kortick" userId="167978f5-7f40-4909-85d5-d4149554ad4e" providerId="ADAL" clId="{A342A5EE-A6B0-4C4C-B1D9-2F22368D26C3}" dt="2024-08-08T10:35:31.314" v="4637" actId="20577"/>
          <ac:spMkLst>
            <pc:docMk/>
            <pc:sldMk cId="3232590279" sldId="932"/>
            <ac:spMk id="2" creationId="{EBD453DE-811A-F963-75BC-9236C3475F52}"/>
          </ac:spMkLst>
        </pc:spChg>
        <pc:spChg chg="add del mod">
          <ac:chgData name="Yoel Kortick" userId="167978f5-7f40-4909-85d5-d4149554ad4e" providerId="ADAL" clId="{A342A5EE-A6B0-4C4C-B1D9-2F22368D26C3}" dt="2024-08-08T05:39:54.726" v="356" actId="478"/>
          <ac:spMkLst>
            <pc:docMk/>
            <pc:sldMk cId="3232590279" sldId="932"/>
            <ac:spMk id="3" creationId="{F636C2F6-CF5E-37B7-2F58-9EFF63E08D22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7" creationId="{E836100F-8127-0281-F31A-A75AFBF831C9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8" creationId="{4BEBAAAA-4513-2012-2B44-C33C4D277274}"/>
          </ac:spMkLst>
        </pc:spChg>
        <pc:spChg chg="mod">
          <ac:chgData name="Yoel Kortick" userId="167978f5-7f40-4909-85d5-d4149554ad4e" providerId="ADAL" clId="{A342A5EE-A6B0-4C4C-B1D9-2F22368D26C3}" dt="2024-08-08T10:44:13.834" v="5104"/>
          <ac:spMkLst>
            <pc:docMk/>
            <pc:sldMk cId="3232590279" sldId="932"/>
            <ac:spMk id="10" creationId="{4C5297D4-1A90-BA7E-1EA2-3486955EA032}"/>
          </ac:spMkLst>
        </pc:spChg>
        <pc:spChg chg="del">
          <ac:chgData name="Yoel Kortick" userId="167978f5-7f40-4909-85d5-d4149554ad4e" providerId="ADAL" clId="{A342A5EE-A6B0-4C4C-B1D9-2F22368D26C3}" dt="2024-08-08T05:39:53.939" v="355" actId="478"/>
          <ac:spMkLst>
            <pc:docMk/>
            <pc:sldMk cId="3232590279" sldId="932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2" creationId="{C9277731-A2B7-EAEF-6914-7EC6B262CDD3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3" creationId="{5061D5F6-AE12-2F6F-899D-9670A66B5987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4" creationId="{8A95C159-D076-A1F2-0642-74B5231BDF57}"/>
          </ac:spMkLst>
        </pc:spChg>
        <pc:spChg chg="add mod">
          <ac:chgData name="Yoel Kortick" userId="167978f5-7f40-4909-85d5-d4149554ad4e" providerId="ADAL" clId="{A342A5EE-A6B0-4C4C-B1D9-2F22368D26C3}" dt="2024-08-08T10:35:40.453" v="4647" actId="1036"/>
          <ac:spMkLst>
            <pc:docMk/>
            <pc:sldMk cId="3232590279" sldId="932"/>
            <ac:spMk id="15" creationId="{C2E0F904-0C1E-6DB6-CCD6-3924126DF523}"/>
          </ac:spMkLst>
        </pc:spChg>
        <pc:picChg chg="del">
          <ac:chgData name="Yoel Kortick" userId="167978f5-7f40-4909-85d5-d4149554ad4e" providerId="ADAL" clId="{A342A5EE-A6B0-4C4C-B1D9-2F22368D26C3}" dt="2024-08-08T05:39:55.452" v="357" actId="478"/>
          <ac:picMkLst>
            <pc:docMk/>
            <pc:sldMk cId="3232590279" sldId="932"/>
            <ac:picMk id="5" creationId="{33627805-660F-0F52-A1AA-424412D7B51C}"/>
          </ac:picMkLst>
        </pc:picChg>
        <pc:picChg chg="add mod">
          <ac:chgData name="Yoel Kortick" userId="167978f5-7f40-4909-85d5-d4149554ad4e" providerId="ADAL" clId="{A342A5EE-A6B0-4C4C-B1D9-2F22368D26C3}" dt="2024-08-08T10:35:40.453" v="4647" actId="1036"/>
          <ac:picMkLst>
            <pc:docMk/>
            <pc:sldMk cId="3232590279" sldId="932"/>
            <ac:picMk id="6" creationId="{29CCA19B-A67D-B8F6-1D33-88F77D3A59EA}"/>
          </ac:picMkLst>
        </pc:picChg>
        <pc:cxnChg chg="add mod">
          <ac:chgData name="Yoel Kortick" userId="167978f5-7f40-4909-85d5-d4149554ad4e" providerId="ADAL" clId="{A342A5EE-A6B0-4C4C-B1D9-2F22368D26C3}" dt="2024-08-08T10:35:40.453" v="4647" actId="1036"/>
          <ac:cxnSpMkLst>
            <pc:docMk/>
            <pc:sldMk cId="3232590279" sldId="932"/>
            <ac:cxnSpMk id="17" creationId="{4B513527-7D48-8908-9387-3B560065E0CA}"/>
          </ac:cxnSpMkLst>
        </pc:cxnChg>
        <pc:cxnChg chg="add mod">
          <ac:chgData name="Yoel Kortick" userId="167978f5-7f40-4909-85d5-d4149554ad4e" providerId="ADAL" clId="{A342A5EE-A6B0-4C4C-B1D9-2F22368D26C3}" dt="2024-08-08T10:35:40.453" v="4647" actId="1036"/>
          <ac:cxnSpMkLst>
            <pc:docMk/>
            <pc:sldMk cId="3232590279" sldId="932"/>
            <ac:cxnSpMk id="19" creationId="{78FA78BF-8811-8793-DE68-85FA712F1451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3:58.383" v="5103"/>
        <pc:sldMkLst>
          <pc:docMk/>
          <pc:sldMk cId="3253824842" sldId="933"/>
        </pc:sldMkLst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2" creationId="{F73B0E7F-8AD7-D864-EC51-185EE602735C}"/>
          </ac:spMkLst>
        </pc:spChg>
        <pc:spChg chg="mod">
          <ac:chgData name="Yoel Kortick" userId="167978f5-7f40-4909-85d5-d4149554ad4e" providerId="ADAL" clId="{A342A5EE-A6B0-4C4C-B1D9-2F22368D26C3}" dt="2024-08-08T10:43:58.383" v="5103"/>
          <ac:spMkLst>
            <pc:docMk/>
            <pc:sldMk cId="3253824842" sldId="933"/>
            <ac:spMk id="4" creationId="{9EF35AAD-6DBE-B756-5965-9D6F5BEE6A01}"/>
          </ac:spMkLst>
        </pc:spChg>
        <pc:spChg chg="mod">
          <ac:chgData name="Yoel Kortick" userId="167978f5-7f40-4909-85d5-d4149554ad4e" providerId="ADAL" clId="{A342A5EE-A6B0-4C4C-B1D9-2F22368D26C3}" dt="2024-08-08T06:04:02.638" v="1147" actId="1076"/>
          <ac:spMkLst>
            <pc:docMk/>
            <pc:sldMk cId="3253824842" sldId="933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12" creationId="{1D7F6E4F-959E-9B4C-D0FF-09623FF48D29}"/>
          </ac:spMkLst>
        </pc:spChg>
        <pc:spChg chg="del">
          <ac:chgData name="Yoel Kortick" userId="167978f5-7f40-4909-85d5-d4149554ad4e" providerId="ADAL" clId="{A342A5EE-A6B0-4C4C-B1D9-2F22368D26C3}" dt="2024-08-08T06:04:09.943" v="1149" actId="478"/>
          <ac:spMkLst>
            <pc:docMk/>
            <pc:sldMk cId="3253824842" sldId="933"/>
            <ac:spMk id="13" creationId="{9953C8DE-A1F3-60E3-ED46-DB2C0CB9DBBD}"/>
          </ac:spMkLst>
        </pc:spChg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15" creationId="{916EE23A-8D33-1A21-CA7B-5399F076A847}"/>
          </ac:spMkLst>
        </pc:spChg>
        <pc:spChg chg="del">
          <ac:chgData name="Yoel Kortick" userId="167978f5-7f40-4909-85d5-d4149554ad4e" providerId="ADAL" clId="{A342A5EE-A6B0-4C4C-B1D9-2F22368D26C3}" dt="2024-08-08T06:04:07.367" v="1148" actId="478"/>
          <ac:spMkLst>
            <pc:docMk/>
            <pc:sldMk cId="3253824842" sldId="933"/>
            <ac:spMk id="16" creationId="{E8F4A674-9235-6371-E286-D22E091EC693}"/>
          </ac:spMkLst>
        </pc:spChg>
        <pc:picChg chg="del">
          <ac:chgData name="Yoel Kortick" userId="167978f5-7f40-4909-85d5-d4149554ad4e" providerId="ADAL" clId="{A342A5EE-A6B0-4C4C-B1D9-2F22368D26C3}" dt="2024-08-08T06:03:59.516" v="1145" actId="478"/>
          <ac:picMkLst>
            <pc:docMk/>
            <pc:sldMk cId="3253824842" sldId="933"/>
            <ac:picMk id="6" creationId="{67EEEE86-BCA4-1820-65E3-9E7928E0DFA9}"/>
          </ac:picMkLst>
        </pc:picChg>
        <pc:picChg chg="add mod">
          <ac:chgData name="Yoel Kortick" userId="167978f5-7f40-4909-85d5-d4149554ad4e" providerId="ADAL" clId="{A342A5EE-A6B0-4C4C-B1D9-2F22368D26C3}" dt="2024-08-08T06:04:16.287" v="1153" actId="208"/>
          <ac:picMkLst>
            <pc:docMk/>
            <pc:sldMk cId="3253824842" sldId="933"/>
            <ac:picMk id="7" creationId="{20777BDB-5024-833F-6C98-EC382AE1F1E0}"/>
          </ac:picMkLst>
        </pc:picChg>
        <pc:cxnChg chg="del">
          <ac:chgData name="Yoel Kortick" userId="167978f5-7f40-4909-85d5-d4149554ad4e" providerId="ADAL" clId="{A342A5EE-A6B0-4C4C-B1D9-2F22368D26C3}" dt="2024-08-08T06:04:07.367" v="1148" actId="478"/>
          <ac:cxnSpMkLst>
            <pc:docMk/>
            <pc:sldMk cId="3253824842" sldId="933"/>
            <ac:cxnSpMk id="5" creationId="{76543CE5-7497-FA59-C976-DBF7A1A2F580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1:57:35.194" v="7870" actId="208"/>
        <pc:sldMkLst>
          <pc:docMk/>
          <pc:sldMk cId="1799239463" sldId="934"/>
        </pc:sldMkLst>
        <pc:spChg chg="mod">
          <ac:chgData name="Yoel Kortick" userId="167978f5-7f40-4909-85d5-d4149554ad4e" providerId="ADAL" clId="{A342A5EE-A6B0-4C4C-B1D9-2F22368D26C3}" dt="2024-08-08T10:36:41.229" v="4699" actId="20577"/>
          <ac:spMkLst>
            <pc:docMk/>
            <pc:sldMk cId="1799239463" sldId="934"/>
            <ac:spMk id="4" creationId="{9EF35AAD-6DBE-B756-5965-9D6F5BEE6A01}"/>
          </ac:spMkLst>
        </pc:spChg>
        <pc:spChg chg="add">
          <ac:chgData name="Yoel Kortick" userId="167978f5-7f40-4909-85d5-d4149554ad4e" providerId="ADAL" clId="{A342A5EE-A6B0-4C4C-B1D9-2F22368D26C3}" dt="2024-08-08T06:08:38.888" v="1278" actId="11529"/>
          <ac:spMkLst>
            <pc:docMk/>
            <pc:sldMk cId="1799239463" sldId="934"/>
            <ac:spMk id="5" creationId="{CBAF0935-B9B2-1031-3F7E-233B8D4BCFD2}"/>
          </ac:spMkLst>
        </pc:spChg>
        <pc:spChg chg="add">
          <ac:chgData name="Yoel Kortick" userId="167978f5-7f40-4909-85d5-d4149554ad4e" providerId="ADAL" clId="{A342A5EE-A6B0-4C4C-B1D9-2F22368D26C3}" dt="2024-08-08T06:08:43.496" v="1279" actId="11529"/>
          <ac:spMkLst>
            <pc:docMk/>
            <pc:sldMk cId="1799239463" sldId="934"/>
            <ac:spMk id="6" creationId="{ED43698A-F09C-93CA-40EF-E06A38D75CF7}"/>
          </ac:spMkLst>
        </pc:spChg>
        <pc:spChg chg="add mod">
          <ac:chgData name="Yoel Kortick" userId="167978f5-7f40-4909-85d5-d4149554ad4e" providerId="ADAL" clId="{A342A5EE-A6B0-4C4C-B1D9-2F22368D26C3}" dt="2024-08-08T07:47:57.128" v="3620" actId="14100"/>
          <ac:spMkLst>
            <pc:docMk/>
            <pc:sldMk cId="1799239463" sldId="934"/>
            <ac:spMk id="8" creationId="{7D7A1BE8-C167-B88D-230D-D3BA6C3DA673}"/>
          </ac:spMkLst>
        </pc:spChg>
        <pc:spChg chg="mod">
          <ac:chgData name="Yoel Kortick" userId="167978f5-7f40-4909-85d5-d4149554ad4e" providerId="ADAL" clId="{A342A5EE-A6B0-4C4C-B1D9-2F22368D26C3}" dt="2024-08-08T06:38:04.703" v="2651"/>
          <ac:spMkLst>
            <pc:docMk/>
            <pc:sldMk cId="1799239463" sldId="934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07:47:57.128" v="3620" actId="14100"/>
          <ac:spMkLst>
            <pc:docMk/>
            <pc:sldMk cId="1799239463" sldId="934"/>
            <ac:spMk id="16" creationId="{82348CB2-01B5-5D27-6073-634CAE5EB572}"/>
          </ac:spMkLst>
        </pc:spChg>
        <pc:picChg chg="add mod">
          <ac:chgData name="Yoel Kortick" userId="167978f5-7f40-4909-85d5-d4149554ad4e" providerId="ADAL" clId="{A342A5EE-A6B0-4C4C-B1D9-2F22368D26C3}" dt="2024-08-08T11:57:35.194" v="7870" actId="208"/>
          <ac:picMkLst>
            <pc:docMk/>
            <pc:sldMk cId="1799239463" sldId="934"/>
            <ac:picMk id="3" creationId="{256F9A43-B4AC-883A-6E0B-33A4E4255C67}"/>
          </ac:picMkLst>
        </pc:picChg>
        <pc:picChg chg="del">
          <ac:chgData name="Yoel Kortick" userId="167978f5-7f40-4909-85d5-d4149554ad4e" providerId="ADAL" clId="{A342A5EE-A6B0-4C4C-B1D9-2F22368D26C3}" dt="2024-08-08T06:07:34.888" v="1255" actId="478"/>
          <ac:picMkLst>
            <pc:docMk/>
            <pc:sldMk cId="1799239463" sldId="934"/>
            <ac:picMk id="7" creationId="{20777BDB-5024-833F-6C98-EC382AE1F1E0}"/>
          </ac:picMkLst>
        </pc:picChg>
        <pc:cxnChg chg="add mod">
          <ac:chgData name="Yoel Kortick" userId="167978f5-7f40-4909-85d5-d4149554ad4e" providerId="ADAL" clId="{A342A5EE-A6B0-4C4C-B1D9-2F22368D26C3}" dt="2024-08-08T06:09:41.309" v="1385" actId="14100"/>
          <ac:cxnSpMkLst>
            <pc:docMk/>
            <pc:sldMk cId="1799239463" sldId="934"/>
            <ac:cxnSpMk id="12" creationId="{BDA4E26D-E96D-D0EB-9887-BC98CFC76F2D}"/>
          </ac:cxnSpMkLst>
        </pc:cxnChg>
        <pc:cxnChg chg="add mod">
          <ac:chgData name="Yoel Kortick" userId="167978f5-7f40-4909-85d5-d4149554ad4e" providerId="ADAL" clId="{A342A5EE-A6B0-4C4C-B1D9-2F22368D26C3}" dt="2024-08-08T06:09:38.143" v="1384"/>
          <ac:cxnSpMkLst>
            <pc:docMk/>
            <pc:sldMk cId="1799239463" sldId="934"/>
            <ac:cxnSpMk id="14" creationId="{A3D33CDF-BA6F-9B42-2E93-9894B1C2BDC0}"/>
          </ac:cxnSpMkLst>
        </pc:cxnChg>
        <pc:cxnChg chg="add mod">
          <ac:chgData name="Yoel Kortick" userId="167978f5-7f40-4909-85d5-d4149554ad4e" providerId="ADAL" clId="{A342A5EE-A6B0-4C4C-B1D9-2F22368D26C3}" dt="2024-08-08T06:15:58.279" v="1710" actId="1035"/>
          <ac:cxnSpMkLst>
            <pc:docMk/>
            <pc:sldMk cId="1799239463" sldId="934"/>
            <ac:cxnSpMk id="17" creationId="{87327652-D603-EC0B-B3DC-B2444A270096}"/>
          </ac:cxnSpMkLst>
        </pc:cxnChg>
        <pc:cxnChg chg="add mod">
          <ac:chgData name="Yoel Kortick" userId="167978f5-7f40-4909-85d5-d4149554ad4e" providerId="ADAL" clId="{A342A5EE-A6B0-4C4C-B1D9-2F22368D26C3}" dt="2024-08-08T06:15:58.279" v="1710" actId="1035"/>
          <ac:cxnSpMkLst>
            <pc:docMk/>
            <pc:sldMk cId="1799239463" sldId="934"/>
            <ac:cxnSpMk id="18" creationId="{026F4BB1-E59A-8A07-DE3F-207ACB5E2832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0:52.922" v="4954" actId="404"/>
        <pc:sldMkLst>
          <pc:docMk/>
          <pc:sldMk cId="4191140466" sldId="935"/>
        </pc:sldMkLst>
        <pc:spChg chg="mod">
          <ac:chgData name="Yoel Kortick" userId="167978f5-7f40-4909-85d5-d4149554ad4e" providerId="ADAL" clId="{A342A5EE-A6B0-4C4C-B1D9-2F22368D26C3}" dt="2024-08-08T06:13:17.822" v="1587" actId="1036"/>
          <ac:spMkLst>
            <pc:docMk/>
            <pc:sldMk cId="4191140466" sldId="935"/>
            <ac:spMk id="4" creationId="{2E1CC8E5-89DC-FB6D-6337-FF540A8FCD53}"/>
          </ac:spMkLst>
        </pc:spChg>
        <pc:spChg chg="mod">
          <ac:chgData name="Yoel Kortick" userId="167978f5-7f40-4909-85d5-d4149554ad4e" providerId="ADAL" clId="{A342A5EE-A6B0-4C4C-B1D9-2F22368D26C3}" dt="2024-08-08T06:13:27.616" v="1589" actId="14100"/>
          <ac:spMkLst>
            <pc:docMk/>
            <pc:sldMk cId="4191140466" sldId="935"/>
            <ac:spMk id="5" creationId="{EF225FAA-0E30-32D3-14E5-1A5136FFEF3D}"/>
          </ac:spMkLst>
        </pc:spChg>
        <pc:spChg chg="mod">
          <ac:chgData name="Yoel Kortick" userId="167978f5-7f40-4909-85d5-d4149554ad4e" providerId="ADAL" clId="{A342A5EE-A6B0-4C4C-B1D9-2F22368D26C3}" dt="2024-08-08T10:40:52.922" v="4954" actId="404"/>
          <ac:spMkLst>
            <pc:docMk/>
            <pc:sldMk cId="4191140466" sldId="93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13:34.289" v="1592" actId="20577"/>
          <ac:spMkLst>
            <pc:docMk/>
            <pc:sldMk cId="4191140466" sldId="935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6:12:56.656" v="1576" actId="478"/>
          <ac:picMkLst>
            <pc:docMk/>
            <pc:sldMk cId="4191140466" sldId="935"/>
            <ac:picMk id="3" creationId="{FC3357C2-D2FF-0E79-1DD5-2F871236EEB5}"/>
          </ac:picMkLst>
        </pc:picChg>
        <pc:picChg chg="add mod ord">
          <ac:chgData name="Yoel Kortick" userId="167978f5-7f40-4909-85d5-d4149554ad4e" providerId="ADAL" clId="{A342A5EE-A6B0-4C4C-B1D9-2F22368D26C3}" dt="2024-08-08T06:13:29.305" v="1590" actId="208"/>
          <ac:picMkLst>
            <pc:docMk/>
            <pc:sldMk cId="4191140466" sldId="935"/>
            <ac:picMk id="6" creationId="{4188026D-3858-EA09-1A55-3747893A21DD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58:53.115" v="7885" actId="14100"/>
        <pc:sldMkLst>
          <pc:docMk/>
          <pc:sldMk cId="3826975935" sldId="936"/>
        </pc:sldMkLst>
        <pc:spChg chg="add mod">
          <ac:chgData name="Yoel Kortick" userId="167978f5-7f40-4909-85d5-d4149554ad4e" providerId="ADAL" clId="{A342A5EE-A6B0-4C4C-B1D9-2F22368D26C3}" dt="2024-08-08T11:58:31.044" v="7871" actId="20577"/>
          <ac:spMkLst>
            <pc:docMk/>
            <pc:sldMk cId="3826975935" sldId="936"/>
            <ac:spMk id="2" creationId="{F78DA53B-BD74-AA56-C3C8-FD1960E0158F}"/>
          </ac:spMkLst>
        </pc:spChg>
        <pc:spChg chg="del">
          <ac:chgData name="Yoel Kortick" userId="167978f5-7f40-4909-85d5-d4149554ad4e" providerId="ADAL" clId="{A342A5EE-A6B0-4C4C-B1D9-2F22368D26C3}" dt="2024-08-08T06:19:09.038" v="1817" actId="478"/>
          <ac:spMkLst>
            <pc:docMk/>
            <pc:sldMk cId="3826975935" sldId="936"/>
            <ac:spMk id="4" creationId="{2E1CC8E5-89DC-FB6D-6337-FF540A8FCD53}"/>
          </ac:spMkLst>
        </pc:spChg>
        <pc:spChg chg="add">
          <ac:chgData name="Yoel Kortick" userId="167978f5-7f40-4909-85d5-d4149554ad4e" providerId="ADAL" clId="{A342A5EE-A6B0-4C4C-B1D9-2F22368D26C3}" dt="2024-08-08T10:38:36.772" v="4844" actId="11529"/>
          <ac:spMkLst>
            <pc:docMk/>
            <pc:sldMk cId="3826975935" sldId="936"/>
            <ac:spMk id="4" creationId="{F91B72B9-1E67-7684-02C3-8A461FA4478B}"/>
          </ac:spMkLst>
        </pc:spChg>
        <pc:spChg chg="add">
          <ac:chgData name="Yoel Kortick" userId="167978f5-7f40-4909-85d5-d4149554ad4e" providerId="ADAL" clId="{A342A5EE-A6B0-4C4C-B1D9-2F22368D26C3}" dt="2024-08-08T10:38:41.839" v="4845" actId="11529"/>
          <ac:spMkLst>
            <pc:docMk/>
            <pc:sldMk cId="3826975935" sldId="936"/>
            <ac:spMk id="5" creationId="{744C2E83-F538-DC57-851E-F881398A765E}"/>
          </ac:spMkLst>
        </pc:spChg>
        <pc:spChg chg="del">
          <ac:chgData name="Yoel Kortick" userId="167978f5-7f40-4909-85d5-d4149554ad4e" providerId="ADAL" clId="{A342A5EE-A6B0-4C4C-B1D9-2F22368D26C3}" dt="2024-08-08T06:19:10.112" v="1818" actId="478"/>
          <ac:spMkLst>
            <pc:docMk/>
            <pc:sldMk cId="3826975935" sldId="936"/>
            <ac:spMk id="5" creationId="{EF225FAA-0E30-32D3-14E5-1A5136FFEF3D}"/>
          </ac:spMkLst>
        </pc:spChg>
        <pc:spChg chg="add mod">
          <ac:chgData name="Yoel Kortick" userId="167978f5-7f40-4909-85d5-d4149554ad4e" providerId="ADAL" clId="{A342A5EE-A6B0-4C4C-B1D9-2F22368D26C3}" dt="2024-08-08T11:58:53.115" v="7885" actId="14100"/>
          <ac:spMkLst>
            <pc:docMk/>
            <pc:sldMk cId="3826975935" sldId="936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0:46.404" v="4952" actId="404"/>
          <ac:spMkLst>
            <pc:docMk/>
            <pc:sldMk cId="3826975935" sldId="93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6:19:05.390" v="1816" actId="20577"/>
          <ac:spMkLst>
            <pc:docMk/>
            <pc:sldMk cId="3826975935" sldId="936"/>
            <ac:spMk id="11" creationId="{1ACE3884-5DD3-4F86-13C6-FF34F1D35C8C}"/>
          </ac:spMkLst>
        </pc:spChg>
        <pc:spChg chg="add">
          <ac:chgData name="Yoel Kortick" userId="167978f5-7f40-4909-85d5-d4149554ad4e" providerId="ADAL" clId="{A342A5EE-A6B0-4C4C-B1D9-2F22368D26C3}" dt="2024-08-08T06:20:26.745" v="1898" actId="11529"/>
          <ac:spMkLst>
            <pc:docMk/>
            <pc:sldMk cId="3826975935" sldId="936"/>
            <ac:spMk id="15" creationId="{413C7785-C7ED-3276-1FEE-39D3D2D7F22A}"/>
          </ac:spMkLst>
        </pc:spChg>
        <pc:spChg chg="add mod">
          <ac:chgData name="Yoel Kortick" userId="167978f5-7f40-4909-85d5-d4149554ad4e" providerId="ADAL" clId="{A342A5EE-A6B0-4C4C-B1D9-2F22368D26C3}" dt="2024-08-08T10:39:42.344" v="4938" actId="14100"/>
          <ac:spMkLst>
            <pc:docMk/>
            <pc:sldMk cId="3826975935" sldId="936"/>
            <ac:spMk id="17" creationId="{786D41CC-87AF-4E86-53AC-9287E2135C10}"/>
          </ac:spMkLst>
        </pc:spChg>
        <pc:picChg chg="add mod">
          <ac:chgData name="Yoel Kortick" userId="167978f5-7f40-4909-85d5-d4149554ad4e" providerId="ADAL" clId="{A342A5EE-A6B0-4C4C-B1D9-2F22368D26C3}" dt="2024-08-08T06:19:13.950" v="1819" actId="208"/>
          <ac:picMkLst>
            <pc:docMk/>
            <pc:sldMk cId="3826975935" sldId="936"/>
            <ac:picMk id="3" creationId="{6667586E-B8A3-4924-EB01-85146383D6AF}"/>
          </ac:picMkLst>
        </pc:picChg>
        <pc:picChg chg="del">
          <ac:chgData name="Yoel Kortick" userId="167978f5-7f40-4909-85d5-d4149554ad4e" providerId="ADAL" clId="{A342A5EE-A6B0-4C4C-B1D9-2F22368D26C3}" dt="2024-08-08T06:18:25.113" v="1813" actId="478"/>
          <ac:picMkLst>
            <pc:docMk/>
            <pc:sldMk cId="3826975935" sldId="936"/>
            <ac:picMk id="6" creationId="{4188026D-3858-EA09-1A55-3747893A21DD}"/>
          </ac:picMkLst>
        </pc:picChg>
        <pc:cxnChg chg="add mod">
          <ac:chgData name="Yoel Kortick" userId="167978f5-7f40-4909-85d5-d4149554ad4e" providerId="ADAL" clId="{A342A5EE-A6B0-4C4C-B1D9-2F22368D26C3}" dt="2024-08-08T10:39:29.441" v="4913" actId="14100"/>
          <ac:cxnSpMkLst>
            <pc:docMk/>
            <pc:sldMk cId="3826975935" sldId="936"/>
            <ac:cxnSpMk id="8" creationId="{808C0840-E771-A4E7-FE99-8A78BB1F15F3}"/>
          </ac:cxnSpMkLst>
        </pc:cxnChg>
        <pc:cxnChg chg="add mod">
          <ac:chgData name="Yoel Kortick" userId="167978f5-7f40-4909-85d5-d4149554ad4e" providerId="ADAL" clId="{A342A5EE-A6B0-4C4C-B1D9-2F22368D26C3}" dt="2024-08-08T10:40:09.146" v="4942" actId="14100"/>
          <ac:cxnSpMkLst>
            <pc:docMk/>
            <pc:sldMk cId="3826975935" sldId="936"/>
            <ac:cxnSpMk id="12" creationId="{478AEE3C-1136-CAC6-35A9-FF4699B1CDE2}"/>
          </ac:cxnSpMkLst>
        </pc:cxnChg>
        <pc:cxnChg chg="add">
          <ac:chgData name="Yoel Kortick" userId="167978f5-7f40-4909-85d5-d4149554ad4e" providerId="ADAL" clId="{A342A5EE-A6B0-4C4C-B1D9-2F22368D26C3}" dt="2024-08-08T10:38:46.200" v="4846" actId="11529"/>
          <ac:cxnSpMkLst>
            <pc:docMk/>
            <pc:sldMk cId="3826975935" sldId="936"/>
            <ac:cxnSpMk id="13" creationId="{FA56FA0A-8809-7DC5-BB38-392229F6DC2F}"/>
          </ac:cxnSpMkLst>
        </pc:cxnChg>
        <pc:cxnChg chg="add">
          <ac:chgData name="Yoel Kortick" userId="167978f5-7f40-4909-85d5-d4149554ad4e" providerId="ADAL" clId="{A342A5EE-A6B0-4C4C-B1D9-2F22368D26C3}" dt="2024-08-08T10:38:49.821" v="4847" actId="11529"/>
          <ac:cxnSpMkLst>
            <pc:docMk/>
            <pc:sldMk cId="3826975935" sldId="936"/>
            <ac:cxnSpMk id="16" creationId="{D87A5DD2-6157-DF8E-EA47-6D5536BBAD27}"/>
          </ac:cxnSpMkLst>
        </pc:cxnChg>
        <pc:cxnChg chg="add mod">
          <ac:chgData name="Yoel Kortick" userId="167978f5-7f40-4909-85d5-d4149554ad4e" providerId="ADAL" clId="{A342A5EE-A6B0-4C4C-B1D9-2F22368D26C3}" dt="2024-08-08T10:40:15.012" v="4944" actId="14100"/>
          <ac:cxnSpMkLst>
            <pc:docMk/>
            <pc:sldMk cId="3826975935" sldId="936"/>
            <ac:cxnSpMk id="20" creationId="{FD3EA669-D3E0-24A5-8F91-E46DD38AC8D1}"/>
          </ac:cxnSpMkLst>
        </pc:cxnChg>
        <pc:cxnChg chg="add mod">
          <ac:chgData name="Yoel Kortick" userId="167978f5-7f40-4909-85d5-d4149554ad4e" providerId="ADAL" clId="{A342A5EE-A6B0-4C4C-B1D9-2F22368D26C3}" dt="2024-08-08T10:46:11.519" v="5241" actId="14100"/>
          <ac:cxnSpMkLst>
            <pc:docMk/>
            <pc:sldMk cId="3826975935" sldId="936"/>
            <ac:cxnSpMk id="22" creationId="{FC15EDD1-11EF-1C5E-1027-C64E660D7651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1:59:08.338" v="7890" actId="20577"/>
        <pc:sldMkLst>
          <pc:docMk/>
          <pc:sldMk cId="2363901687" sldId="937"/>
        </pc:sldMkLst>
        <pc:spChg chg="add mod">
          <ac:chgData name="Yoel Kortick" userId="167978f5-7f40-4909-85d5-d4149554ad4e" providerId="ADAL" clId="{A342A5EE-A6B0-4C4C-B1D9-2F22368D26C3}" dt="2024-08-08T07:47:26.102" v="3614" actId="14100"/>
          <ac:spMkLst>
            <pc:docMk/>
            <pc:sldMk cId="2363901687" sldId="937"/>
            <ac:spMk id="5" creationId="{FF211AA9-9F50-99DE-6C1B-89F5BF41DDB8}"/>
          </ac:spMkLst>
        </pc:spChg>
        <pc:spChg chg="add">
          <ac:chgData name="Yoel Kortick" userId="167978f5-7f40-4909-85d5-d4149554ad4e" providerId="ADAL" clId="{A342A5EE-A6B0-4C4C-B1D9-2F22368D26C3}" dt="2024-08-08T06:27:42.872" v="2033" actId="11529"/>
          <ac:spMkLst>
            <pc:docMk/>
            <pc:sldMk cId="2363901687" sldId="937"/>
            <ac:spMk id="6" creationId="{90741225-81D6-8DDF-A0D0-BFE743B3C18A}"/>
          </ac:spMkLst>
        </pc:spChg>
        <pc:spChg chg="mod">
          <ac:chgData name="Yoel Kortick" userId="167978f5-7f40-4909-85d5-d4149554ad4e" providerId="ADAL" clId="{A342A5EE-A6B0-4C4C-B1D9-2F22368D26C3}" dt="2024-08-08T10:40:40.940" v="4950" actId="404"/>
          <ac:spMkLst>
            <pc:docMk/>
            <pc:sldMk cId="2363901687" sldId="93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59:08.338" v="7890" actId="20577"/>
          <ac:spMkLst>
            <pc:docMk/>
            <pc:sldMk cId="2363901687" sldId="937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07:47:32.517" v="3615" actId="14100"/>
          <ac:spMkLst>
            <pc:docMk/>
            <pc:sldMk cId="2363901687" sldId="937"/>
            <ac:spMk id="13" creationId="{E1B9B02E-C397-42AE-DC46-AD4101784DFF}"/>
          </ac:spMkLst>
        </pc:spChg>
        <pc:picChg chg="del">
          <ac:chgData name="Yoel Kortick" userId="167978f5-7f40-4909-85d5-d4149554ad4e" providerId="ADAL" clId="{A342A5EE-A6B0-4C4C-B1D9-2F22368D26C3}" dt="2024-08-08T06:21:27.670" v="1900" actId="478"/>
          <ac:picMkLst>
            <pc:docMk/>
            <pc:sldMk cId="2363901687" sldId="937"/>
            <ac:picMk id="3" creationId="{6667586E-B8A3-4924-EB01-85146383D6AF}"/>
          </ac:picMkLst>
        </pc:picChg>
        <pc:picChg chg="add mod">
          <ac:chgData name="Yoel Kortick" userId="167978f5-7f40-4909-85d5-d4149554ad4e" providerId="ADAL" clId="{A342A5EE-A6B0-4C4C-B1D9-2F22368D26C3}" dt="2024-08-08T11:59:05.082" v="7886" actId="208"/>
          <ac:picMkLst>
            <pc:docMk/>
            <pc:sldMk cId="2363901687" sldId="937"/>
            <ac:picMk id="4" creationId="{8B22D220-15D5-1324-10F7-F0F0D4091765}"/>
          </ac:picMkLst>
        </pc:picChg>
        <pc:cxnChg chg="add mod">
          <ac:chgData name="Yoel Kortick" userId="167978f5-7f40-4909-85d5-d4149554ad4e" providerId="ADAL" clId="{A342A5EE-A6B0-4C4C-B1D9-2F22368D26C3}" dt="2024-08-08T07:47:32.517" v="3615" actId="14100"/>
          <ac:cxnSpMkLst>
            <pc:docMk/>
            <pc:sldMk cId="2363901687" sldId="937"/>
            <ac:cxnSpMk id="16" creationId="{B9A51D07-F452-132F-B48A-E5CBE3A69107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0:31.703" v="4948" actId="404"/>
        <pc:sldMkLst>
          <pc:docMk/>
          <pc:sldMk cId="2162880160" sldId="938"/>
        </pc:sldMkLst>
        <pc:spChg chg="mod">
          <ac:chgData name="Yoel Kortick" userId="167978f5-7f40-4909-85d5-d4149554ad4e" providerId="ADAL" clId="{A342A5EE-A6B0-4C4C-B1D9-2F22368D26C3}" dt="2024-08-08T07:47:13.931" v="3612" actId="14100"/>
          <ac:spMkLst>
            <pc:docMk/>
            <pc:sldMk cId="2162880160" sldId="938"/>
            <ac:spMk id="5" creationId="{FF211AA9-9F50-99DE-6C1B-89F5BF41DDB8}"/>
          </ac:spMkLst>
        </pc:spChg>
        <pc:spChg chg="mod">
          <ac:chgData name="Yoel Kortick" userId="167978f5-7f40-4909-85d5-d4149554ad4e" providerId="ADAL" clId="{A342A5EE-A6B0-4C4C-B1D9-2F22368D26C3}" dt="2024-08-08T07:47:10.819" v="3611" actId="14100"/>
          <ac:spMkLst>
            <pc:docMk/>
            <pc:sldMk cId="2162880160" sldId="938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0:31.703" v="4948" actId="404"/>
          <ac:spMkLst>
            <pc:docMk/>
            <pc:sldMk cId="2162880160" sldId="938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40:25.984" v="4946" actId="20577"/>
          <ac:spMkLst>
            <pc:docMk/>
            <pc:sldMk cId="2162880160" sldId="938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29:09.815" v="2144" actId="14100"/>
          <ac:spMkLst>
            <pc:docMk/>
            <pc:sldMk cId="2162880160" sldId="938"/>
            <ac:spMk id="15" creationId="{413C7785-C7ED-3276-1FEE-39D3D2D7F22A}"/>
          </ac:spMkLst>
        </pc:spChg>
        <pc:spChg chg="add mod">
          <ac:chgData name="Yoel Kortick" userId="167978f5-7f40-4909-85d5-d4149554ad4e" providerId="ADAL" clId="{A342A5EE-A6B0-4C4C-B1D9-2F22368D26C3}" dt="2024-08-08T07:47:08.213" v="3610" actId="14100"/>
          <ac:spMkLst>
            <pc:docMk/>
            <pc:sldMk cId="2162880160" sldId="938"/>
            <ac:spMk id="20" creationId="{90DB11EC-9A7E-2250-C6E9-DDE93EE0944C}"/>
          </ac:spMkLst>
        </pc:spChg>
        <pc:picChg chg="add mod ord">
          <ac:chgData name="Yoel Kortick" userId="167978f5-7f40-4909-85d5-d4149554ad4e" providerId="ADAL" clId="{A342A5EE-A6B0-4C4C-B1D9-2F22368D26C3}" dt="2024-08-08T06:36:01" v="2647" actId="208"/>
          <ac:picMkLst>
            <pc:docMk/>
            <pc:sldMk cId="2162880160" sldId="938"/>
            <ac:picMk id="3" creationId="{4EB39691-027F-B387-50AD-994DEEA84923}"/>
          </ac:picMkLst>
        </pc:picChg>
        <pc:picChg chg="del">
          <ac:chgData name="Yoel Kortick" userId="167978f5-7f40-4909-85d5-d4149554ad4e" providerId="ADAL" clId="{A342A5EE-A6B0-4C4C-B1D9-2F22368D26C3}" dt="2024-08-08T06:28:41.484" v="2115" actId="478"/>
          <ac:picMkLst>
            <pc:docMk/>
            <pc:sldMk cId="2162880160" sldId="938"/>
            <ac:picMk id="4" creationId="{8B22D220-15D5-1324-10F7-F0F0D4091765}"/>
          </ac:picMkLst>
        </pc:picChg>
        <pc:cxnChg chg="mod">
          <ac:chgData name="Yoel Kortick" userId="167978f5-7f40-4909-85d5-d4149554ad4e" providerId="ADAL" clId="{A342A5EE-A6B0-4C4C-B1D9-2F22368D26C3}" dt="2024-08-08T06:30:09.432" v="2192" actId="14100"/>
          <ac:cxnSpMkLst>
            <pc:docMk/>
            <pc:sldMk cId="2162880160" sldId="938"/>
            <ac:cxnSpMk id="8" creationId="{808C0840-E771-A4E7-FE99-8A78BB1F15F3}"/>
          </ac:cxnSpMkLst>
        </pc:cxnChg>
        <pc:cxnChg chg="mod">
          <ac:chgData name="Yoel Kortick" userId="167978f5-7f40-4909-85d5-d4149554ad4e" providerId="ADAL" clId="{A342A5EE-A6B0-4C4C-B1D9-2F22368D26C3}" dt="2024-08-08T06:35:58.680" v="2646" actId="14100"/>
          <ac:cxnSpMkLst>
            <pc:docMk/>
            <pc:sldMk cId="2162880160" sldId="938"/>
            <ac:cxnSpMk id="12" creationId="{478AEE3C-1136-CAC6-35A9-FF4699B1CDE2}"/>
          </ac:cxnSpMkLst>
        </pc:cxnChg>
        <pc:cxnChg chg="add mod">
          <ac:chgData name="Yoel Kortick" userId="167978f5-7f40-4909-85d5-d4149554ad4e" providerId="ADAL" clId="{A342A5EE-A6B0-4C4C-B1D9-2F22368D26C3}" dt="2024-08-08T06:29:40.431" v="2155" actId="14100"/>
          <ac:cxnSpMkLst>
            <pc:docMk/>
            <pc:sldMk cId="2162880160" sldId="938"/>
            <ac:cxnSpMk id="13" creationId="{61D37008-4D50-4742-159C-DCC11B7FC78B}"/>
          </ac:cxnSpMkLst>
        </pc:cxnChg>
        <pc:cxnChg chg="add mod">
          <ac:chgData name="Yoel Kortick" userId="167978f5-7f40-4909-85d5-d4149554ad4e" providerId="ADAL" clId="{A342A5EE-A6B0-4C4C-B1D9-2F22368D26C3}" dt="2024-08-08T06:29:36.539" v="2154" actId="1037"/>
          <ac:cxnSpMkLst>
            <pc:docMk/>
            <pc:sldMk cId="2162880160" sldId="938"/>
            <ac:cxnSpMk id="16" creationId="{D73FA569-9A70-7329-8FAB-D59C2E64D78A}"/>
          </ac:cxnSpMkLst>
        </pc:cxnChg>
        <pc:cxnChg chg="add del">
          <ac:chgData name="Yoel Kortick" userId="167978f5-7f40-4909-85d5-d4149554ad4e" providerId="ADAL" clId="{A342A5EE-A6B0-4C4C-B1D9-2F22368D26C3}" dt="2024-08-08T06:35:48.457" v="2642" actId="478"/>
          <ac:cxnSpMkLst>
            <pc:docMk/>
            <pc:sldMk cId="2162880160" sldId="938"/>
            <ac:cxnSpMk id="22" creationId="{450B60D6-C009-EEFE-C67D-3BF0126A169C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2:09:57.282" v="8312" actId="20577"/>
        <pc:sldMkLst>
          <pc:docMk/>
          <pc:sldMk cId="2902615656" sldId="939"/>
        </pc:sldMkLst>
        <pc:spChg chg="add mod">
          <ac:chgData name="Yoel Kortick" userId="167978f5-7f40-4909-85d5-d4149554ad4e" providerId="ADAL" clId="{A342A5EE-A6B0-4C4C-B1D9-2F22368D26C3}" dt="2024-08-08T11:59:45.703" v="7901" actId="14100"/>
          <ac:spMkLst>
            <pc:docMk/>
            <pc:sldMk cId="2902615656" sldId="939"/>
            <ac:spMk id="2" creationId="{9B0869D0-136D-8907-2822-E8C6A0B3CCFC}"/>
          </ac:spMkLst>
        </pc:spChg>
        <pc:spChg chg="mod">
          <ac:chgData name="Yoel Kortick" userId="167978f5-7f40-4909-85d5-d4149554ad4e" providerId="ADAL" clId="{A342A5EE-A6B0-4C4C-B1D9-2F22368D26C3}" dt="2024-08-08T07:46:55.814" v="3607" actId="14100"/>
          <ac:spMkLst>
            <pc:docMk/>
            <pc:sldMk cId="2902615656" sldId="939"/>
            <ac:spMk id="5" creationId="{FF211AA9-9F50-99DE-6C1B-89F5BF41DDB8}"/>
          </ac:spMkLst>
        </pc:spChg>
        <pc:spChg chg="mod">
          <ac:chgData name="Yoel Kortick" userId="167978f5-7f40-4909-85d5-d4149554ad4e" providerId="ADAL" clId="{A342A5EE-A6B0-4C4C-B1D9-2F22368D26C3}" dt="2024-08-08T07:46:53.579" v="3606" actId="14100"/>
          <ac:spMkLst>
            <pc:docMk/>
            <pc:sldMk cId="2902615656" sldId="939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1:05.305" v="4956" actId="404"/>
          <ac:spMkLst>
            <pc:docMk/>
            <pc:sldMk cId="2902615656" sldId="939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9:57.282" v="8312" actId="20577"/>
          <ac:spMkLst>
            <pc:docMk/>
            <pc:sldMk cId="2902615656" sldId="939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06:32:11.693" v="2428" actId="14100"/>
          <ac:spMkLst>
            <pc:docMk/>
            <pc:sldMk cId="2902615656" sldId="939"/>
            <ac:spMk id="15" creationId="{413C7785-C7ED-3276-1FEE-39D3D2D7F22A}"/>
          </ac:spMkLst>
        </pc:spChg>
        <pc:spChg chg="del">
          <ac:chgData name="Yoel Kortick" userId="167978f5-7f40-4909-85d5-d4149554ad4e" providerId="ADAL" clId="{A342A5EE-A6B0-4C4C-B1D9-2F22368D26C3}" dt="2024-08-08T06:32:29.293" v="2433" actId="478"/>
          <ac:spMkLst>
            <pc:docMk/>
            <pc:sldMk cId="2902615656" sldId="939"/>
            <ac:spMk id="20" creationId="{90DB11EC-9A7E-2250-C6E9-DDE93EE0944C}"/>
          </ac:spMkLst>
        </pc:spChg>
        <pc:picChg chg="del">
          <ac:chgData name="Yoel Kortick" userId="167978f5-7f40-4909-85d5-d4149554ad4e" providerId="ADAL" clId="{A342A5EE-A6B0-4C4C-B1D9-2F22368D26C3}" dt="2024-08-08T06:31:57.661" v="2405" actId="478"/>
          <ac:picMkLst>
            <pc:docMk/>
            <pc:sldMk cId="2902615656" sldId="939"/>
            <ac:picMk id="3" creationId="{4EB39691-027F-B387-50AD-994DEEA84923}"/>
          </ac:picMkLst>
        </pc:picChg>
        <pc:picChg chg="add mod ord">
          <ac:chgData name="Yoel Kortick" userId="167978f5-7f40-4909-85d5-d4149554ad4e" providerId="ADAL" clId="{A342A5EE-A6B0-4C4C-B1D9-2F22368D26C3}" dt="2024-08-08T06:32:40.600" v="2438" actId="208"/>
          <ac:picMkLst>
            <pc:docMk/>
            <pc:sldMk cId="2902615656" sldId="939"/>
            <ac:picMk id="4" creationId="{6E17F2B9-C6ED-7429-640D-026410C14B44}"/>
          </ac:picMkLst>
        </pc:picChg>
        <pc:cxnChg chg="add mod">
          <ac:chgData name="Yoel Kortick" userId="167978f5-7f40-4909-85d5-d4149554ad4e" providerId="ADAL" clId="{A342A5EE-A6B0-4C4C-B1D9-2F22368D26C3}" dt="2024-08-08T11:59:49.807" v="7902" actId="14100"/>
          <ac:cxnSpMkLst>
            <pc:docMk/>
            <pc:sldMk cId="2902615656" sldId="939"/>
            <ac:cxnSpMk id="3" creationId="{96350388-83AA-E278-CA24-540DDB8C5B2C}"/>
          </ac:cxnSpMkLst>
        </pc:cxnChg>
        <pc:cxnChg chg="mod">
          <ac:chgData name="Yoel Kortick" userId="167978f5-7f40-4909-85d5-d4149554ad4e" providerId="ADAL" clId="{A342A5EE-A6B0-4C4C-B1D9-2F22368D26C3}" dt="2024-08-08T06:32:35.373" v="2436" actId="14100"/>
          <ac:cxnSpMkLst>
            <pc:docMk/>
            <pc:sldMk cId="2902615656" sldId="939"/>
            <ac:cxnSpMk id="8" creationId="{808C0840-E771-A4E7-FE99-8A78BB1F15F3}"/>
          </ac:cxnSpMkLst>
        </pc:cxnChg>
        <pc:cxnChg chg="del">
          <ac:chgData name="Yoel Kortick" userId="167978f5-7f40-4909-85d5-d4149554ad4e" providerId="ADAL" clId="{A342A5EE-A6B0-4C4C-B1D9-2F22368D26C3}" dt="2024-08-08T06:32:30.844" v="2434" actId="478"/>
          <ac:cxnSpMkLst>
            <pc:docMk/>
            <pc:sldMk cId="2902615656" sldId="939"/>
            <ac:cxnSpMk id="12" creationId="{478AEE3C-1136-CAC6-35A9-FF4699B1CDE2}"/>
          </ac:cxnSpMkLst>
        </pc:cxnChg>
        <pc:cxnChg chg="mod">
          <ac:chgData name="Yoel Kortick" userId="167978f5-7f40-4909-85d5-d4149554ad4e" providerId="ADAL" clId="{A342A5EE-A6B0-4C4C-B1D9-2F22368D26C3}" dt="2024-08-08T06:32:22.926" v="2432" actId="14100"/>
          <ac:cxnSpMkLst>
            <pc:docMk/>
            <pc:sldMk cId="2902615656" sldId="939"/>
            <ac:cxnSpMk id="13" creationId="{61D37008-4D50-4742-159C-DCC11B7FC78B}"/>
          </ac:cxnSpMkLst>
        </pc:cxnChg>
        <pc:cxnChg chg="del">
          <ac:chgData name="Yoel Kortick" userId="167978f5-7f40-4909-85d5-d4149554ad4e" providerId="ADAL" clId="{A342A5EE-A6B0-4C4C-B1D9-2F22368D26C3}" dt="2024-08-08T06:32:42.516" v="2439" actId="478"/>
          <ac:cxnSpMkLst>
            <pc:docMk/>
            <pc:sldMk cId="2902615656" sldId="939"/>
            <ac:cxnSpMk id="16" creationId="{D73FA569-9A70-7329-8FAB-D59C2E64D78A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0:41:50.552" v="4987" actId="1037"/>
        <pc:sldMkLst>
          <pc:docMk/>
          <pc:sldMk cId="954182642" sldId="940"/>
        </pc:sldMkLst>
        <pc:spChg chg="del">
          <ac:chgData name="Yoel Kortick" userId="167978f5-7f40-4909-85d5-d4149554ad4e" providerId="ADAL" clId="{A342A5EE-A6B0-4C4C-B1D9-2F22368D26C3}" dt="2024-08-08T06:34:51.156" v="2597" actId="478"/>
          <ac:spMkLst>
            <pc:docMk/>
            <pc:sldMk cId="954182642" sldId="940"/>
            <ac:spMk id="5" creationId="{FF211AA9-9F50-99DE-6C1B-89F5BF41DDB8}"/>
          </ac:spMkLst>
        </pc:spChg>
        <pc:spChg chg="add mod">
          <ac:chgData name="Yoel Kortick" userId="167978f5-7f40-4909-85d5-d4149554ad4e" providerId="ADAL" clId="{A342A5EE-A6B0-4C4C-B1D9-2F22368D26C3}" dt="2024-08-08T10:41:50.552" v="4987" actId="1037"/>
          <ac:spMkLst>
            <pc:docMk/>
            <pc:sldMk cId="954182642" sldId="940"/>
            <ac:spMk id="6" creationId="{87C7C945-D8F5-80CA-EC64-713D5B878652}"/>
          </ac:spMkLst>
        </pc:spChg>
        <pc:spChg chg="del">
          <ac:chgData name="Yoel Kortick" userId="167978f5-7f40-4909-85d5-d4149554ad4e" providerId="ADAL" clId="{A342A5EE-A6B0-4C4C-B1D9-2F22368D26C3}" dt="2024-08-08T06:34:48.660" v="2595" actId="478"/>
          <ac:spMkLst>
            <pc:docMk/>
            <pc:sldMk cId="954182642" sldId="940"/>
            <ac:spMk id="7" creationId="{1AA64ACC-7651-BB94-3571-754D077201A5}"/>
          </ac:spMkLst>
        </pc:spChg>
        <pc:spChg chg="mod">
          <ac:chgData name="Yoel Kortick" userId="167978f5-7f40-4909-85d5-d4149554ad4e" providerId="ADAL" clId="{A342A5EE-A6B0-4C4C-B1D9-2F22368D26C3}" dt="2024-08-08T10:41:16.983" v="4958" actId="404"/>
          <ac:spMkLst>
            <pc:docMk/>
            <pc:sldMk cId="954182642" sldId="940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41:39.436" v="4973" actId="20577"/>
          <ac:spMkLst>
            <pc:docMk/>
            <pc:sldMk cId="954182642" sldId="940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06:34:55.029" v="2599" actId="478"/>
          <ac:spMkLst>
            <pc:docMk/>
            <pc:sldMk cId="954182642" sldId="940"/>
            <ac:spMk id="15" creationId="{413C7785-C7ED-3276-1FEE-39D3D2D7F22A}"/>
          </ac:spMkLst>
        </pc:spChg>
        <pc:picChg chg="add mod">
          <ac:chgData name="Yoel Kortick" userId="167978f5-7f40-4909-85d5-d4149554ad4e" providerId="ADAL" clId="{A342A5EE-A6B0-4C4C-B1D9-2F22368D26C3}" dt="2024-08-08T10:41:50.552" v="4987" actId="1037"/>
          <ac:picMkLst>
            <pc:docMk/>
            <pc:sldMk cId="954182642" sldId="940"/>
            <ac:picMk id="3" creationId="{0C0FC341-9A7F-5C54-0F95-9EFB6018684B}"/>
          </ac:picMkLst>
        </pc:picChg>
        <pc:picChg chg="del">
          <ac:chgData name="Yoel Kortick" userId="167978f5-7f40-4909-85d5-d4149554ad4e" providerId="ADAL" clId="{A342A5EE-A6B0-4C4C-B1D9-2F22368D26C3}" dt="2024-08-08T06:33:44.202" v="2592" actId="478"/>
          <ac:picMkLst>
            <pc:docMk/>
            <pc:sldMk cId="954182642" sldId="940"/>
            <ac:picMk id="4" creationId="{6E17F2B9-C6ED-7429-640D-026410C14B44}"/>
          </ac:picMkLst>
        </pc:picChg>
        <pc:cxnChg chg="del">
          <ac:chgData name="Yoel Kortick" userId="167978f5-7f40-4909-85d5-d4149554ad4e" providerId="ADAL" clId="{A342A5EE-A6B0-4C4C-B1D9-2F22368D26C3}" dt="2024-08-08T06:34:49.978" v="2596" actId="478"/>
          <ac:cxnSpMkLst>
            <pc:docMk/>
            <pc:sldMk cId="954182642" sldId="940"/>
            <ac:cxnSpMk id="8" creationId="{808C0840-E771-A4E7-FE99-8A78BB1F15F3}"/>
          </ac:cxnSpMkLst>
        </pc:cxnChg>
        <pc:cxnChg chg="del">
          <ac:chgData name="Yoel Kortick" userId="167978f5-7f40-4909-85d5-d4149554ad4e" providerId="ADAL" clId="{A342A5EE-A6B0-4C4C-B1D9-2F22368D26C3}" dt="2024-08-08T06:34:52.553" v="2598" actId="478"/>
          <ac:cxnSpMkLst>
            <pc:docMk/>
            <pc:sldMk cId="954182642" sldId="940"/>
            <ac:cxnSpMk id="13" creationId="{61D37008-4D50-4742-159C-DCC11B7FC78B}"/>
          </ac:cxnSpMkLst>
        </pc:cxnChg>
      </pc:sldChg>
      <pc:sldChg chg="addSp delSp modSp add mod">
        <pc:chgData name="Yoel Kortick" userId="167978f5-7f40-4909-85d5-d4149554ad4e" providerId="ADAL" clId="{A342A5EE-A6B0-4C4C-B1D9-2F22368D26C3}" dt="2024-08-08T11:41:09.554" v="7090" actId="20577"/>
        <pc:sldMkLst>
          <pc:docMk/>
          <pc:sldMk cId="4239528139" sldId="941"/>
        </pc:sldMkLst>
        <pc:spChg chg="add del mod">
          <ac:chgData name="Yoel Kortick" userId="167978f5-7f40-4909-85d5-d4149554ad4e" providerId="ADAL" clId="{A342A5EE-A6B0-4C4C-B1D9-2F22368D26C3}" dt="2024-08-08T11:39:08.625" v="7059" actId="478"/>
          <ac:spMkLst>
            <pc:docMk/>
            <pc:sldMk cId="4239528139" sldId="941"/>
            <ac:spMk id="4" creationId="{8526FCA1-114A-E840-7709-C67728B8CB67}"/>
          </ac:spMkLst>
        </pc:spChg>
        <pc:spChg chg="mod">
          <ac:chgData name="Yoel Kortick" userId="167978f5-7f40-4909-85d5-d4149554ad4e" providerId="ADAL" clId="{A342A5EE-A6B0-4C4C-B1D9-2F22368D26C3}" dt="2024-08-08T11:39:48.356" v="7076" actId="14100"/>
          <ac:spMkLst>
            <pc:docMk/>
            <pc:sldMk cId="4239528139" sldId="941"/>
            <ac:spMk id="6" creationId="{AF3A2BE5-1660-F3C3-D533-4FAFC5CA38B3}"/>
          </ac:spMkLst>
        </pc:spChg>
        <pc:spChg chg="add mod">
          <ac:chgData name="Yoel Kortick" userId="167978f5-7f40-4909-85d5-d4149554ad4e" providerId="ADAL" clId="{A342A5EE-A6B0-4C4C-B1D9-2F22368D26C3}" dt="2024-08-08T11:39:54.206" v="7077" actId="571"/>
          <ac:spMkLst>
            <pc:docMk/>
            <pc:sldMk cId="4239528139" sldId="941"/>
            <ac:spMk id="7" creationId="{537AE5B5-53F0-4042-2679-73B39847FE76}"/>
          </ac:spMkLst>
        </pc:spChg>
        <pc:spChg chg="mod">
          <ac:chgData name="Yoel Kortick" userId="167978f5-7f40-4909-85d5-d4149554ad4e" providerId="ADAL" clId="{A342A5EE-A6B0-4C4C-B1D9-2F22368D26C3}" dt="2024-08-08T11:38:32.353" v="6922" actId="404"/>
          <ac:spMkLst>
            <pc:docMk/>
            <pc:sldMk cId="4239528139" sldId="941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41:09.554" v="7090" actId="20577"/>
          <ac:spMkLst>
            <pc:docMk/>
            <pc:sldMk cId="4239528139" sldId="941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11:40:03.199" v="7085" actId="1036"/>
          <ac:spMkLst>
            <pc:docMk/>
            <pc:sldMk cId="4239528139" sldId="941"/>
            <ac:spMk id="12" creationId="{E428F475-931B-BA91-09C1-92D02D9A0FD2}"/>
          </ac:spMkLst>
        </pc:spChg>
        <pc:picChg chg="add del mod ord">
          <ac:chgData name="Yoel Kortick" userId="167978f5-7f40-4909-85d5-d4149554ad4e" providerId="ADAL" clId="{A342A5EE-A6B0-4C4C-B1D9-2F22368D26C3}" dt="2024-08-08T11:39:07.322" v="7058" actId="478"/>
          <ac:picMkLst>
            <pc:docMk/>
            <pc:sldMk cId="4239528139" sldId="941"/>
            <ac:picMk id="3" creationId="{DEE63AC5-B3FE-3D73-56E8-7CAA72C47A77}"/>
          </ac:picMkLst>
        </pc:picChg>
        <pc:picChg chg="add mod ord">
          <ac:chgData name="Yoel Kortick" userId="167978f5-7f40-4909-85d5-d4149554ad4e" providerId="ADAL" clId="{A342A5EE-A6B0-4C4C-B1D9-2F22368D26C3}" dt="2024-08-08T11:40:06.457" v="7086" actId="208"/>
          <ac:picMkLst>
            <pc:docMk/>
            <pc:sldMk cId="4239528139" sldId="941"/>
            <ac:picMk id="5" creationId="{A353ED9F-F2A9-842F-D3A1-FD45D227B4DC}"/>
          </ac:picMkLst>
        </pc:picChg>
        <pc:picChg chg="del">
          <ac:chgData name="Yoel Kortick" userId="167978f5-7f40-4909-85d5-d4149554ad4e" providerId="ADAL" clId="{A342A5EE-A6B0-4C4C-B1D9-2F22368D26C3}" dt="2024-08-08T07:32:46.322" v="3199" actId="478"/>
          <ac:picMkLst>
            <pc:docMk/>
            <pc:sldMk cId="4239528139" sldId="941"/>
            <ac:picMk id="5" creationId="{E63EE589-8FD5-8DCF-86C9-33AF8BA145BF}"/>
          </ac:picMkLst>
        </pc:picChg>
        <pc:cxnChg chg="add del mod">
          <ac:chgData name="Yoel Kortick" userId="167978f5-7f40-4909-85d5-d4149554ad4e" providerId="ADAL" clId="{A342A5EE-A6B0-4C4C-B1D9-2F22368D26C3}" dt="2024-08-08T11:40:08.680" v="7087" actId="478"/>
          <ac:cxnSpMkLst>
            <pc:docMk/>
            <pc:sldMk cId="4239528139" sldId="941"/>
            <ac:cxnSpMk id="8" creationId="{B3CE6C64-63B4-6707-2F1A-BDDB9E168E45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3.698" v="8255" actId="47"/>
        <pc:sldMkLst>
          <pc:docMk/>
          <pc:sldMk cId="1137855060" sldId="942"/>
        </pc:sldMkLst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4" creationId="{A6CBEAAC-4031-2B79-20B4-227DAD436592}"/>
          </ac:spMkLst>
        </pc:spChg>
        <pc:spChg chg="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5" creationId="{82FB9381-74F3-F180-D7B3-49405B3FC2D4}"/>
          </ac:spMkLst>
        </pc:spChg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6" creationId="{817CB44A-14F0-C1FA-D664-A7EEED68C1A0}"/>
          </ac:spMkLst>
        </pc:spChg>
        <pc:spChg chg="add del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8" creationId="{F340CBC2-B1DC-DBE8-6698-37CBEEE04F73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1137855060" sldId="942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10:48.036" v="4634" actId="20577"/>
          <ac:spMkLst>
            <pc:docMk/>
            <pc:sldMk cId="1137855060" sldId="942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14" creationId="{3320580E-8888-1AD4-7383-D498BDA34268}"/>
          </ac:spMkLst>
        </pc:spChg>
        <pc:spChg chg="add del mod">
          <ac:chgData name="Yoel Kortick" userId="167978f5-7f40-4909-85d5-d4149554ad4e" providerId="ADAL" clId="{A342A5EE-A6B0-4C4C-B1D9-2F22368D26C3}" dt="2024-08-08T07:58:38.020" v="3890" actId="478"/>
          <ac:spMkLst>
            <pc:docMk/>
            <pc:sldMk cId="1137855060" sldId="942"/>
            <ac:spMk id="15" creationId="{DAF813C4-913D-E7FD-36A8-69900CB56BBE}"/>
          </ac:spMkLst>
        </pc:spChg>
        <pc:spChg chg="add del mod">
          <ac:chgData name="Yoel Kortick" userId="167978f5-7f40-4909-85d5-d4149554ad4e" providerId="ADAL" clId="{A342A5EE-A6B0-4C4C-B1D9-2F22368D26C3}" dt="2024-08-08T08:09:37.529" v="4448" actId="478"/>
          <ac:spMkLst>
            <pc:docMk/>
            <pc:sldMk cId="1137855060" sldId="942"/>
            <ac:spMk id="16" creationId="{B0E33FAB-0752-80C3-674E-CBBAD571EA1E}"/>
          </ac:spMkLst>
        </pc:spChg>
        <pc:picChg chg="add del mod ord">
          <ac:chgData name="Yoel Kortick" userId="167978f5-7f40-4909-85d5-d4149554ad4e" providerId="ADAL" clId="{A342A5EE-A6B0-4C4C-B1D9-2F22368D26C3}" dt="2024-08-08T07:58:22.385" v="3837" actId="478"/>
          <ac:picMkLst>
            <pc:docMk/>
            <pc:sldMk cId="1137855060" sldId="942"/>
            <ac:picMk id="3" creationId="{EE90BFC3-B83C-1005-34DC-40D15556B8DA}"/>
          </ac:picMkLst>
        </pc:picChg>
        <pc:picChg chg="add del mod ord">
          <ac:chgData name="Yoel Kortick" userId="167978f5-7f40-4909-85d5-d4149554ad4e" providerId="ADAL" clId="{A342A5EE-A6B0-4C4C-B1D9-2F22368D26C3}" dt="2024-08-08T08:09:37.529" v="4448" actId="478"/>
          <ac:picMkLst>
            <pc:docMk/>
            <pc:sldMk cId="1137855060" sldId="942"/>
            <ac:picMk id="7" creationId="{AEA0D09E-6190-1A9D-4B06-0CFB52D108A3}"/>
          </ac:picMkLst>
        </pc:picChg>
        <pc:picChg chg="del">
          <ac:chgData name="Yoel Kortick" userId="167978f5-7f40-4909-85d5-d4149554ad4e" providerId="ADAL" clId="{A342A5EE-A6B0-4C4C-B1D9-2F22368D26C3}" dt="2024-08-08T07:45:02.391" v="3514" actId="478"/>
          <ac:picMkLst>
            <pc:docMk/>
            <pc:sldMk cId="1137855060" sldId="942"/>
            <ac:picMk id="8" creationId="{68C5F481-074D-5DE7-9479-74D45EFA66F7}"/>
          </ac:picMkLst>
        </pc:picChg>
        <pc:cxnChg chg="add del mod">
          <ac:chgData name="Yoel Kortick" userId="167978f5-7f40-4909-85d5-d4149554ad4e" providerId="ADAL" clId="{A342A5EE-A6B0-4C4C-B1D9-2F22368D26C3}" dt="2024-08-08T08:09:37.529" v="4448" actId="478"/>
          <ac:cxnSpMkLst>
            <pc:docMk/>
            <pc:sldMk cId="1137855060" sldId="942"/>
            <ac:cxnSpMk id="12" creationId="{115C5CE0-7E26-2B08-5CFD-FFE12D8E40B8}"/>
          </ac:cxnSpMkLst>
        </pc:cxnChg>
        <pc:cxnChg chg="add del mod">
          <ac:chgData name="Yoel Kortick" userId="167978f5-7f40-4909-85d5-d4149554ad4e" providerId="ADAL" clId="{A342A5EE-A6B0-4C4C-B1D9-2F22368D26C3}" dt="2024-08-08T07:58:35.965" v="3889" actId="478"/>
          <ac:cxnSpMkLst>
            <pc:docMk/>
            <pc:sldMk cId="1137855060" sldId="942"/>
            <ac:cxnSpMk id="13" creationId="{44C0E28E-79F0-11B3-994F-0FAC388957C7}"/>
          </ac:cxnSpMkLst>
        </pc:cxnChg>
        <pc:cxnChg chg="add del mod">
          <ac:chgData name="Yoel Kortick" userId="167978f5-7f40-4909-85d5-d4149554ad4e" providerId="ADAL" clId="{A342A5EE-A6B0-4C4C-B1D9-2F22368D26C3}" dt="2024-08-08T08:09:37.529" v="4448" actId="478"/>
          <ac:cxnSpMkLst>
            <pc:docMk/>
            <pc:sldMk cId="1137855060" sldId="942"/>
            <ac:cxnSpMk id="17" creationId="{963686D3-5A6B-27AF-AE9A-57713B9C86B4}"/>
          </ac:cxnSpMkLst>
        </pc:cxnChg>
        <pc:cxnChg chg="add del mod">
          <ac:chgData name="Yoel Kortick" userId="167978f5-7f40-4909-85d5-d4149554ad4e" providerId="ADAL" clId="{A342A5EE-A6B0-4C4C-B1D9-2F22368D26C3}" dt="2024-08-08T08:09:37.529" v="4448" actId="478"/>
          <ac:cxnSpMkLst>
            <pc:docMk/>
            <pc:sldMk cId="1137855060" sldId="942"/>
            <ac:cxnSpMk id="18" creationId="{649AB50E-8356-A2F7-9900-D78499E6F9E6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4.196" v="8256" actId="47"/>
        <pc:sldMkLst>
          <pc:docMk/>
          <pc:sldMk cId="4043141513" sldId="943"/>
        </pc:sldMkLst>
        <pc:spChg chg="mod">
          <ac:chgData name="Yoel Kortick" userId="167978f5-7f40-4909-85d5-d4149554ad4e" providerId="ADAL" clId="{A342A5EE-A6B0-4C4C-B1D9-2F22368D26C3}" dt="2024-08-08T07:50:45.525" v="3703" actId="14100"/>
          <ac:spMkLst>
            <pc:docMk/>
            <pc:sldMk cId="4043141513" sldId="943"/>
            <ac:spMk id="4" creationId="{A6CBEAAC-4031-2B79-20B4-227DAD436592}"/>
          </ac:spMkLst>
        </pc:spChg>
        <pc:spChg chg="del">
          <ac:chgData name="Yoel Kortick" userId="167978f5-7f40-4909-85d5-d4149554ad4e" providerId="ADAL" clId="{A342A5EE-A6B0-4C4C-B1D9-2F22368D26C3}" dt="2024-08-08T07:51:01.209" v="3708" actId="478"/>
          <ac:spMkLst>
            <pc:docMk/>
            <pc:sldMk cId="4043141513" sldId="943"/>
            <ac:spMk id="5" creationId="{82FB9381-74F3-F180-D7B3-49405B3FC2D4}"/>
          </ac:spMkLst>
        </pc:spChg>
        <pc:spChg chg="del mod">
          <ac:chgData name="Yoel Kortick" userId="167978f5-7f40-4909-85d5-d4149554ad4e" providerId="ADAL" clId="{A342A5EE-A6B0-4C4C-B1D9-2F22368D26C3}" dt="2024-08-08T07:51:11.045" v="3717" actId="478"/>
          <ac:spMkLst>
            <pc:docMk/>
            <pc:sldMk cId="4043141513" sldId="943"/>
            <ac:spMk id="6" creationId="{817CB44A-14F0-C1FA-D664-A7EEED68C1A0}"/>
          </ac:spMkLst>
        </pc:spChg>
        <pc:spChg chg="add mod">
          <ac:chgData name="Yoel Kortick" userId="167978f5-7f40-4909-85d5-d4149554ad4e" providerId="ADAL" clId="{A342A5EE-A6B0-4C4C-B1D9-2F22368D26C3}" dt="2024-08-08T07:51:09.295" v="3716" actId="1037"/>
          <ac:spMkLst>
            <pc:docMk/>
            <pc:sldMk cId="4043141513" sldId="943"/>
            <ac:spMk id="8" creationId="{BFEAEE58-73A2-A719-BCA2-948780CDC3D0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4043141513" sldId="943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7:50:32.552" v="3698" actId="20577"/>
          <ac:spMkLst>
            <pc:docMk/>
            <pc:sldMk cId="4043141513" sldId="943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07:51:05.468" v="3711" actId="478"/>
          <ac:spMkLst>
            <pc:docMk/>
            <pc:sldMk cId="4043141513" sldId="943"/>
            <ac:spMk id="15" creationId="{DAF813C4-913D-E7FD-36A8-69900CB56BBE}"/>
          </ac:spMkLst>
        </pc:spChg>
        <pc:spChg chg="del">
          <ac:chgData name="Yoel Kortick" userId="167978f5-7f40-4909-85d5-d4149554ad4e" providerId="ADAL" clId="{A342A5EE-A6B0-4C4C-B1D9-2F22368D26C3}" dt="2024-08-08T07:51:05.468" v="3711" actId="478"/>
          <ac:spMkLst>
            <pc:docMk/>
            <pc:sldMk cId="4043141513" sldId="943"/>
            <ac:spMk id="16" creationId="{B0E33FAB-0752-80C3-674E-CBBAD571EA1E}"/>
          </ac:spMkLst>
        </pc:spChg>
        <pc:picChg chg="del">
          <ac:chgData name="Yoel Kortick" userId="167978f5-7f40-4909-85d5-d4149554ad4e" providerId="ADAL" clId="{A342A5EE-A6B0-4C4C-B1D9-2F22368D26C3}" dt="2024-08-08T07:50:33.890" v="3699" actId="478"/>
          <ac:picMkLst>
            <pc:docMk/>
            <pc:sldMk cId="4043141513" sldId="943"/>
            <ac:picMk id="3" creationId="{EE90BFC3-B83C-1005-34DC-40D15556B8DA}"/>
          </ac:picMkLst>
        </pc:picChg>
        <pc:picChg chg="add mod ord">
          <ac:chgData name="Yoel Kortick" userId="167978f5-7f40-4909-85d5-d4149554ad4e" providerId="ADAL" clId="{A342A5EE-A6B0-4C4C-B1D9-2F22368D26C3}" dt="2024-08-08T07:50:57.279" v="3707" actId="167"/>
          <ac:picMkLst>
            <pc:docMk/>
            <pc:sldMk cId="4043141513" sldId="943"/>
            <ac:picMk id="7" creationId="{06B6BD3C-8EB1-D6D6-7FF8-5729E1448E5E}"/>
          </ac:picMkLst>
        </pc:picChg>
        <pc:cxnChg chg="del mod">
          <ac:chgData name="Yoel Kortick" userId="167978f5-7f40-4909-85d5-d4149554ad4e" providerId="ADAL" clId="{A342A5EE-A6B0-4C4C-B1D9-2F22368D26C3}" dt="2024-08-08T07:51:02.447" v="3709" actId="478"/>
          <ac:cxnSpMkLst>
            <pc:docMk/>
            <pc:sldMk cId="4043141513" sldId="943"/>
            <ac:cxnSpMk id="12" creationId="{115C5CE0-7E26-2B08-5CFD-FFE12D8E40B8}"/>
          </ac:cxnSpMkLst>
        </pc:cxnChg>
        <pc:cxnChg chg="del">
          <ac:chgData name="Yoel Kortick" userId="167978f5-7f40-4909-85d5-d4149554ad4e" providerId="ADAL" clId="{A342A5EE-A6B0-4C4C-B1D9-2F22368D26C3}" dt="2024-08-08T07:51:05.468" v="3711" actId="478"/>
          <ac:cxnSpMkLst>
            <pc:docMk/>
            <pc:sldMk cId="4043141513" sldId="943"/>
            <ac:cxnSpMk id="13" creationId="{44C0E28E-79F0-11B3-994F-0FAC388957C7}"/>
          </ac:cxnSpMkLst>
        </pc:cxnChg>
        <pc:cxnChg chg="del">
          <ac:chgData name="Yoel Kortick" userId="167978f5-7f40-4909-85d5-d4149554ad4e" providerId="ADAL" clId="{A342A5EE-A6B0-4C4C-B1D9-2F22368D26C3}" dt="2024-08-08T07:51:05.468" v="3711" actId="478"/>
          <ac:cxnSpMkLst>
            <pc:docMk/>
            <pc:sldMk cId="4043141513" sldId="943"/>
            <ac:cxnSpMk id="17" creationId="{963686D3-5A6B-27AF-AE9A-57713B9C86B4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4.982" v="8257" actId="47"/>
        <pc:sldMkLst>
          <pc:docMk/>
          <pc:sldMk cId="2848377701" sldId="944"/>
        </pc:sldMkLst>
        <pc:spChg chg="del mod">
          <ac:chgData name="Yoel Kortick" userId="167978f5-7f40-4909-85d5-d4149554ad4e" providerId="ADAL" clId="{A342A5EE-A6B0-4C4C-B1D9-2F22368D26C3}" dt="2024-08-08T07:53:37.255" v="3796" actId="478"/>
          <ac:spMkLst>
            <pc:docMk/>
            <pc:sldMk cId="2848377701" sldId="944"/>
            <ac:spMk id="4" creationId="{A6CBEAAC-4031-2B79-20B4-227DAD436592}"/>
          </ac:spMkLst>
        </pc:spChg>
        <pc:spChg chg="add mod">
          <ac:chgData name="Yoel Kortick" userId="167978f5-7f40-4909-85d5-d4149554ad4e" providerId="ADAL" clId="{A342A5EE-A6B0-4C4C-B1D9-2F22368D26C3}" dt="2024-08-08T08:00:47.355" v="4013" actId="14100"/>
          <ac:spMkLst>
            <pc:docMk/>
            <pc:sldMk cId="2848377701" sldId="944"/>
            <ac:spMk id="5" creationId="{1B4DB7CB-9AB2-D6ED-FB12-C9C9F80ED00E}"/>
          </ac:spMkLst>
        </pc:spChg>
        <pc:spChg chg="add mod">
          <ac:chgData name="Yoel Kortick" userId="167978f5-7f40-4909-85d5-d4149554ad4e" providerId="ADAL" clId="{A342A5EE-A6B0-4C4C-B1D9-2F22368D26C3}" dt="2024-08-08T08:00:41.121" v="4012" actId="20577"/>
          <ac:spMkLst>
            <pc:docMk/>
            <pc:sldMk cId="2848377701" sldId="944"/>
            <ac:spMk id="6" creationId="{BA8BAF8F-FE15-1CE7-8DE1-170CB2DCFEE8}"/>
          </ac:spMkLst>
        </pc:spChg>
        <pc:spChg chg="del">
          <ac:chgData name="Yoel Kortick" userId="167978f5-7f40-4909-85d5-d4149554ad4e" providerId="ADAL" clId="{A342A5EE-A6B0-4C4C-B1D9-2F22368D26C3}" dt="2024-08-08T07:53:41.599" v="3799" actId="478"/>
          <ac:spMkLst>
            <pc:docMk/>
            <pc:sldMk cId="2848377701" sldId="944"/>
            <ac:spMk id="8" creationId="{BFEAEE58-73A2-A719-BCA2-948780CDC3D0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2848377701" sldId="944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0:32.411" v="3992" actId="20577"/>
          <ac:spMkLst>
            <pc:docMk/>
            <pc:sldMk cId="2848377701" sldId="944"/>
            <ac:spMk id="11" creationId="{1ACE3884-5DD3-4F86-13C6-FF34F1D35C8C}"/>
          </ac:spMkLst>
        </pc:spChg>
        <pc:picChg chg="add del mod ord">
          <ac:chgData name="Yoel Kortick" userId="167978f5-7f40-4909-85d5-d4149554ad4e" providerId="ADAL" clId="{A342A5EE-A6B0-4C4C-B1D9-2F22368D26C3}" dt="2024-08-08T07:59:58.667" v="3919" actId="478"/>
          <ac:picMkLst>
            <pc:docMk/>
            <pc:sldMk cId="2848377701" sldId="944"/>
            <ac:picMk id="3" creationId="{00B5036A-8725-C8A7-86B9-B9B193B51C77}"/>
          </ac:picMkLst>
        </pc:picChg>
        <pc:picChg chg="del">
          <ac:chgData name="Yoel Kortick" userId="167978f5-7f40-4909-85d5-d4149554ad4e" providerId="ADAL" clId="{A342A5EE-A6B0-4C4C-B1D9-2F22368D26C3}" dt="2024-08-08T07:53:35.806" v="3794" actId="478"/>
          <ac:picMkLst>
            <pc:docMk/>
            <pc:sldMk cId="2848377701" sldId="944"/>
            <ac:picMk id="7" creationId="{06B6BD3C-8EB1-D6D6-7FF8-5729E1448E5E}"/>
          </ac:picMkLst>
        </pc:picChg>
        <pc:picChg chg="add mod ord">
          <ac:chgData name="Yoel Kortick" userId="167978f5-7f40-4909-85d5-d4149554ad4e" providerId="ADAL" clId="{A342A5EE-A6B0-4C4C-B1D9-2F22368D26C3}" dt="2024-08-08T08:00:20.926" v="3978" actId="208"/>
          <ac:picMkLst>
            <pc:docMk/>
            <pc:sldMk cId="2848377701" sldId="944"/>
            <ac:picMk id="16" creationId="{BC34B3FC-CAF4-31CF-90B4-41A336E5C184}"/>
          </ac:picMkLst>
        </pc:picChg>
        <pc:cxnChg chg="add mod">
          <ac:chgData name="Yoel Kortick" userId="167978f5-7f40-4909-85d5-d4149554ad4e" providerId="ADAL" clId="{A342A5EE-A6B0-4C4C-B1D9-2F22368D26C3}" dt="2024-08-08T08:00:18.499" v="3977" actId="1037"/>
          <ac:cxnSpMkLst>
            <pc:docMk/>
            <pc:sldMk cId="2848377701" sldId="944"/>
            <ac:cxnSpMk id="12" creationId="{A2872AB1-D4F4-A4EC-C4D7-339E738F8311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7.797" v="8258" actId="47"/>
        <pc:sldMkLst>
          <pc:docMk/>
          <pc:sldMk cId="3590163266" sldId="945"/>
        </pc:sldMkLst>
        <pc:spChg chg="mod">
          <ac:chgData name="Yoel Kortick" userId="167978f5-7f40-4909-85d5-d4149554ad4e" providerId="ADAL" clId="{A342A5EE-A6B0-4C4C-B1D9-2F22368D26C3}" dt="2024-08-08T08:02:45.330" v="4209" actId="1035"/>
          <ac:spMkLst>
            <pc:docMk/>
            <pc:sldMk cId="3590163266" sldId="945"/>
            <ac:spMk id="5" creationId="{1B4DB7CB-9AB2-D6ED-FB12-C9C9F80ED00E}"/>
          </ac:spMkLst>
        </pc:spChg>
        <pc:spChg chg="mod">
          <ac:chgData name="Yoel Kortick" userId="167978f5-7f40-4909-85d5-d4149554ad4e" providerId="ADAL" clId="{A342A5EE-A6B0-4C4C-B1D9-2F22368D26C3}" dt="2024-08-08T08:02:40.143" v="4201" actId="1076"/>
          <ac:spMkLst>
            <pc:docMk/>
            <pc:sldMk cId="3590163266" sldId="945"/>
            <ac:spMk id="6" creationId="{BA8BAF8F-FE15-1CE7-8DE1-170CB2DCFEE8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3590163266" sldId="94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1:59.307" v="4161" actId="20577"/>
          <ac:spMkLst>
            <pc:docMk/>
            <pc:sldMk cId="3590163266" sldId="94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08:02:51.284" v="4212" actId="208"/>
          <ac:picMkLst>
            <pc:docMk/>
            <pc:sldMk cId="3590163266" sldId="945"/>
            <ac:picMk id="3" creationId="{41667F3E-90B7-560B-D73B-44FE5F2EFCC5}"/>
          </ac:picMkLst>
        </pc:picChg>
        <pc:picChg chg="del">
          <ac:chgData name="Yoel Kortick" userId="167978f5-7f40-4909-85d5-d4149554ad4e" providerId="ADAL" clId="{A342A5EE-A6B0-4C4C-B1D9-2F22368D26C3}" dt="2024-08-08T08:01:30.972" v="4015" actId="478"/>
          <ac:picMkLst>
            <pc:docMk/>
            <pc:sldMk cId="3590163266" sldId="945"/>
            <ac:picMk id="16" creationId="{BC34B3FC-CAF4-31CF-90B4-41A336E5C184}"/>
          </ac:picMkLst>
        </pc:picChg>
        <pc:cxnChg chg="mod">
          <ac:chgData name="Yoel Kortick" userId="167978f5-7f40-4909-85d5-d4149554ad4e" providerId="ADAL" clId="{A342A5EE-A6B0-4C4C-B1D9-2F22368D26C3}" dt="2024-08-08T08:02:48.749" v="4211" actId="14100"/>
          <ac:cxnSpMkLst>
            <pc:docMk/>
            <pc:sldMk cId="3590163266" sldId="945"/>
            <ac:cxnSpMk id="12" creationId="{A2872AB1-D4F4-A4EC-C4D7-339E738F8311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7:59.049" v="8259" actId="47"/>
        <pc:sldMkLst>
          <pc:docMk/>
          <pc:sldMk cId="1388711043" sldId="946"/>
        </pc:sldMkLst>
        <pc:spChg chg="del">
          <ac:chgData name="Yoel Kortick" userId="167978f5-7f40-4909-85d5-d4149554ad4e" providerId="ADAL" clId="{A342A5EE-A6B0-4C4C-B1D9-2F22368D26C3}" dt="2024-08-08T08:04:33.112" v="4306" actId="478"/>
          <ac:spMkLst>
            <pc:docMk/>
            <pc:sldMk cId="1388711043" sldId="946"/>
            <ac:spMk id="5" creationId="{1B4DB7CB-9AB2-D6ED-FB12-C9C9F80ED00E}"/>
          </ac:spMkLst>
        </pc:spChg>
        <pc:spChg chg="del">
          <ac:chgData name="Yoel Kortick" userId="167978f5-7f40-4909-85d5-d4149554ad4e" providerId="ADAL" clId="{A342A5EE-A6B0-4C4C-B1D9-2F22368D26C3}" dt="2024-08-08T08:04:35.323" v="4308" actId="478"/>
          <ac:spMkLst>
            <pc:docMk/>
            <pc:sldMk cId="1388711043" sldId="946"/>
            <ac:spMk id="6" creationId="{BA8BAF8F-FE15-1CE7-8DE1-170CB2DCFEE8}"/>
          </ac:spMkLst>
        </pc:spChg>
        <pc:spChg chg="add mod">
          <ac:chgData name="Yoel Kortick" userId="167978f5-7f40-4909-85d5-d4149554ad4e" providerId="ADAL" clId="{A342A5EE-A6B0-4C4C-B1D9-2F22368D26C3}" dt="2024-08-08T08:05:04.320" v="4341" actId="14100"/>
          <ac:spMkLst>
            <pc:docMk/>
            <pc:sldMk cId="1388711043" sldId="946"/>
            <ac:spMk id="7" creationId="{3202227C-8DA3-AA07-7907-DCC512851B41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1388711043" sldId="94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4:22.930" v="4300" actId="20577"/>
          <ac:spMkLst>
            <pc:docMk/>
            <pc:sldMk cId="1388711043" sldId="946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08:04:25.390" v="4301" actId="478"/>
          <ac:picMkLst>
            <pc:docMk/>
            <pc:sldMk cId="1388711043" sldId="946"/>
            <ac:picMk id="3" creationId="{41667F3E-90B7-560B-D73B-44FE5F2EFCC5}"/>
          </ac:picMkLst>
        </pc:picChg>
        <pc:picChg chg="add mod ord">
          <ac:chgData name="Yoel Kortick" userId="167978f5-7f40-4909-85d5-d4149554ad4e" providerId="ADAL" clId="{A342A5EE-A6B0-4C4C-B1D9-2F22368D26C3}" dt="2024-08-08T08:04:39.324" v="4310" actId="167"/>
          <ac:picMkLst>
            <pc:docMk/>
            <pc:sldMk cId="1388711043" sldId="946"/>
            <ac:picMk id="4" creationId="{3BD81E9F-4FD0-FB9F-2E1C-A9FCC36F770E}"/>
          </ac:picMkLst>
        </pc:picChg>
        <pc:cxnChg chg="add mod">
          <ac:chgData name="Yoel Kortick" userId="167978f5-7f40-4909-85d5-d4149554ad4e" providerId="ADAL" clId="{A342A5EE-A6B0-4C4C-B1D9-2F22368D26C3}" dt="2024-08-08T08:05:06.476" v="4342" actId="14100"/>
          <ac:cxnSpMkLst>
            <pc:docMk/>
            <pc:sldMk cId="1388711043" sldId="946"/>
            <ac:cxnSpMk id="8" creationId="{134742D0-4038-AD0A-F284-8103A885B66C}"/>
          </ac:cxnSpMkLst>
        </pc:cxnChg>
        <pc:cxnChg chg="del">
          <ac:chgData name="Yoel Kortick" userId="167978f5-7f40-4909-85d5-d4149554ad4e" providerId="ADAL" clId="{A342A5EE-A6B0-4C4C-B1D9-2F22368D26C3}" dt="2024-08-08T08:04:34.052" v="4307" actId="478"/>
          <ac:cxnSpMkLst>
            <pc:docMk/>
            <pc:sldMk cId="1388711043" sldId="946"/>
            <ac:cxnSpMk id="12" creationId="{A2872AB1-D4F4-A4EC-C4D7-339E738F8311}"/>
          </ac:cxnSpMkLst>
        </pc:cxnChg>
      </pc:sldChg>
      <pc:sldChg chg="addSp delSp modSp add del mod">
        <pc:chgData name="Yoel Kortick" userId="167978f5-7f40-4909-85d5-d4149554ad4e" providerId="ADAL" clId="{A342A5EE-A6B0-4C4C-B1D9-2F22368D26C3}" dt="2024-08-08T12:08:00.990" v="8260" actId="47"/>
        <pc:sldMkLst>
          <pc:docMk/>
          <pc:sldMk cId="4036168386" sldId="947"/>
        </pc:sldMkLst>
        <pc:spChg chg="del">
          <ac:chgData name="Yoel Kortick" userId="167978f5-7f40-4909-85d5-d4149554ad4e" providerId="ADAL" clId="{A342A5EE-A6B0-4C4C-B1D9-2F22368D26C3}" dt="2024-08-08T08:06:14.354" v="4401" actId="478"/>
          <ac:spMkLst>
            <pc:docMk/>
            <pc:sldMk cId="4036168386" sldId="947"/>
            <ac:spMk id="7" creationId="{3202227C-8DA3-AA07-7907-DCC512851B41}"/>
          </ac:spMkLst>
        </pc:spChg>
        <pc:spChg chg="mod">
          <ac:chgData name="Yoel Kortick" userId="167978f5-7f40-4909-85d5-d4149554ad4e" providerId="ADAL" clId="{A342A5EE-A6B0-4C4C-B1D9-2F22368D26C3}" dt="2024-08-08T11:30:28.315" v="6523"/>
          <ac:spMkLst>
            <pc:docMk/>
            <pc:sldMk cId="4036168386" sldId="94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08:06:35.816" v="4439" actId="20577"/>
          <ac:spMkLst>
            <pc:docMk/>
            <pc:sldMk cId="4036168386" sldId="947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08:06:16.412" v="4402" actId="167"/>
          <ac:picMkLst>
            <pc:docMk/>
            <pc:sldMk cId="4036168386" sldId="947"/>
            <ac:picMk id="3" creationId="{71100BA5-BEF0-13FD-E0F5-08DFB04B610C}"/>
          </ac:picMkLst>
        </pc:picChg>
        <pc:picChg chg="del">
          <ac:chgData name="Yoel Kortick" userId="167978f5-7f40-4909-85d5-d4149554ad4e" providerId="ADAL" clId="{A342A5EE-A6B0-4C4C-B1D9-2F22368D26C3}" dt="2024-08-08T08:06:06.487" v="4396" actId="478"/>
          <ac:picMkLst>
            <pc:docMk/>
            <pc:sldMk cId="4036168386" sldId="947"/>
            <ac:picMk id="4" creationId="{3BD81E9F-4FD0-FB9F-2E1C-A9FCC36F770E}"/>
          </ac:picMkLst>
        </pc:picChg>
        <pc:cxnChg chg="del mod">
          <ac:chgData name="Yoel Kortick" userId="167978f5-7f40-4909-85d5-d4149554ad4e" providerId="ADAL" clId="{A342A5EE-A6B0-4C4C-B1D9-2F22368D26C3}" dt="2024-08-08T08:06:18.361" v="4403" actId="478"/>
          <ac:cxnSpMkLst>
            <pc:docMk/>
            <pc:sldMk cId="4036168386" sldId="947"/>
            <ac:cxnSpMk id="8" creationId="{134742D0-4038-AD0A-F284-8103A885B66C}"/>
          </ac:cxnSpMkLst>
        </pc:cxnChg>
      </pc:sldChg>
      <pc:sldChg chg="modSp add mod setBg">
        <pc:chgData name="Yoel Kortick" userId="167978f5-7f40-4909-85d5-d4149554ad4e" providerId="ADAL" clId="{A342A5EE-A6B0-4C4C-B1D9-2F22368D26C3}" dt="2024-08-08T11:24:47.708" v="6482" actId="14100"/>
        <pc:sldMkLst>
          <pc:docMk/>
          <pc:sldMk cId="610440184" sldId="948"/>
        </pc:sldMkLst>
        <pc:spChg chg="mod">
          <ac:chgData name="Yoel Kortick" userId="167978f5-7f40-4909-85d5-d4149554ad4e" providerId="ADAL" clId="{A342A5EE-A6B0-4C4C-B1D9-2F22368D26C3}" dt="2024-08-08T11:24:47.708" v="6482" actId="14100"/>
          <ac:spMkLst>
            <pc:docMk/>
            <pc:sldMk cId="610440184" sldId="948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A342A5EE-A6B0-4C4C-B1D9-2F22368D26C3}" dt="2024-08-08T11:24:39.734" v="6480" actId="404"/>
        <pc:sldMkLst>
          <pc:docMk/>
          <pc:sldMk cId="292656038" sldId="949"/>
        </pc:sldMkLst>
        <pc:spChg chg="add del mod">
          <ac:chgData name="Yoel Kortick" userId="167978f5-7f40-4909-85d5-d4149554ad4e" providerId="ADAL" clId="{A342A5EE-A6B0-4C4C-B1D9-2F22368D26C3}" dt="2024-08-08T10:50:18.730" v="5363" actId="478"/>
          <ac:spMkLst>
            <pc:docMk/>
            <pc:sldMk cId="292656038" sldId="949"/>
            <ac:spMk id="2" creationId="{0128454E-2088-04CB-B0A5-4161DCA2DC93}"/>
          </ac:spMkLst>
        </pc:spChg>
        <pc:spChg chg="add mod">
          <ac:chgData name="Yoel Kortick" userId="167978f5-7f40-4909-85d5-d4149554ad4e" providerId="ADAL" clId="{A342A5EE-A6B0-4C4C-B1D9-2F22368D26C3}" dt="2024-08-08T10:50:53.392" v="5400" actId="1035"/>
          <ac:spMkLst>
            <pc:docMk/>
            <pc:sldMk cId="292656038" sldId="949"/>
            <ac:spMk id="4" creationId="{05312073-52F2-4873-5110-DB6BAB58589B}"/>
          </ac:spMkLst>
        </pc:spChg>
        <pc:spChg chg="mod">
          <ac:chgData name="Yoel Kortick" userId="167978f5-7f40-4909-85d5-d4149554ad4e" providerId="ADAL" clId="{A342A5EE-A6B0-4C4C-B1D9-2F22368D26C3}" dt="2024-08-08T11:24:39.734" v="6480" actId="404"/>
          <ac:spMkLst>
            <pc:docMk/>
            <pc:sldMk cId="292656038" sldId="949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55:57.889" v="5700" actId="20577"/>
          <ac:spMkLst>
            <pc:docMk/>
            <pc:sldMk cId="292656038" sldId="949"/>
            <ac:spMk id="11" creationId="{1ACE3884-5DD3-4F86-13C6-FF34F1D35C8C}"/>
          </ac:spMkLst>
        </pc:spChg>
        <pc:picChg chg="add mod">
          <ac:chgData name="Yoel Kortick" userId="167978f5-7f40-4909-85d5-d4149554ad4e" providerId="ADAL" clId="{A342A5EE-A6B0-4C4C-B1D9-2F22368D26C3}" dt="2024-08-08T10:50:48.802" v="5397" actId="1076"/>
          <ac:picMkLst>
            <pc:docMk/>
            <pc:sldMk cId="292656038" sldId="949"/>
            <ac:picMk id="3" creationId="{99F7B550-12AE-6844-22C1-2F86C8C8156B}"/>
          </ac:picMkLst>
        </pc:picChg>
      </pc:sldChg>
      <pc:sldChg chg="delSp modSp add mod">
        <pc:chgData name="Yoel Kortick" userId="167978f5-7f40-4909-85d5-d4149554ad4e" providerId="ADAL" clId="{A342A5EE-A6B0-4C4C-B1D9-2F22368D26C3}" dt="2024-08-08T11:24:35.496" v="6478" actId="404"/>
        <pc:sldMkLst>
          <pc:docMk/>
          <pc:sldMk cId="377312541" sldId="950"/>
        </pc:sldMkLst>
        <pc:spChg chg="del">
          <ac:chgData name="Yoel Kortick" userId="167978f5-7f40-4909-85d5-d4149554ad4e" providerId="ADAL" clId="{A342A5EE-A6B0-4C4C-B1D9-2F22368D26C3}" dt="2024-08-08T10:52:02.476" v="5677" actId="478"/>
          <ac:spMkLst>
            <pc:docMk/>
            <pc:sldMk cId="377312541" sldId="950"/>
            <ac:spMk id="4" creationId="{05312073-52F2-4873-5110-DB6BAB58589B}"/>
          </ac:spMkLst>
        </pc:spChg>
        <pc:spChg chg="mod">
          <ac:chgData name="Yoel Kortick" userId="167978f5-7f40-4909-85d5-d4149554ad4e" providerId="ADAL" clId="{A342A5EE-A6B0-4C4C-B1D9-2F22368D26C3}" dt="2024-08-08T11:24:35.496" v="6478" actId="404"/>
          <ac:spMkLst>
            <pc:docMk/>
            <pc:sldMk cId="377312541" sldId="950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0:52:25.802" v="5695" actId="20577"/>
          <ac:spMkLst>
            <pc:docMk/>
            <pc:sldMk cId="377312541" sldId="950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10:52:02.476" v="5677" actId="478"/>
          <ac:picMkLst>
            <pc:docMk/>
            <pc:sldMk cId="377312541" sldId="950"/>
            <ac:picMk id="3" creationId="{99F7B550-12AE-6844-22C1-2F86C8C8156B}"/>
          </ac:picMkLst>
        </pc:picChg>
      </pc:sldChg>
      <pc:sldChg chg="addSp modSp add mod">
        <pc:chgData name="Yoel Kortick" userId="167978f5-7f40-4909-85d5-d4149554ad4e" providerId="ADAL" clId="{A342A5EE-A6B0-4C4C-B1D9-2F22368D26C3}" dt="2024-08-08T12:01:39.115" v="8007" actId="1035"/>
        <pc:sldMkLst>
          <pc:docMk/>
          <pc:sldMk cId="3420794584" sldId="951"/>
        </pc:sldMkLst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4" creationId="{F052731A-F4B0-DF16-0505-2A277361C3F3}"/>
          </ac:spMkLst>
        </pc:spChg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5" creationId="{F7544B72-BC76-BE04-E6DA-E7B31F419693}"/>
          </ac:spMkLst>
        </pc:spChg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6" creationId="{3FA5672D-738C-7E94-9C6A-19F352F178B4}"/>
          </ac:spMkLst>
        </pc:spChg>
        <pc:spChg chg="add mod">
          <ac:chgData name="Yoel Kortick" userId="167978f5-7f40-4909-85d5-d4149554ad4e" providerId="ADAL" clId="{A342A5EE-A6B0-4C4C-B1D9-2F22368D26C3}" dt="2024-08-08T12:01:39.115" v="8007" actId="1035"/>
          <ac:spMkLst>
            <pc:docMk/>
            <pc:sldMk cId="3420794584" sldId="951"/>
            <ac:spMk id="7" creationId="{3F29428B-16F4-4F87-7883-4F35E253C0D7}"/>
          </ac:spMkLst>
        </pc:spChg>
        <pc:spChg chg="mod">
          <ac:chgData name="Yoel Kortick" userId="167978f5-7f40-4909-85d5-d4149554ad4e" providerId="ADAL" clId="{A342A5EE-A6B0-4C4C-B1D9-2F22368D26C3}" dt="2024-08-08T11:24:31.656" v="6476" actId="404"/>
          <ac:spMkLst>
            <pc:docMk/>
            <pc:sldMk cId="3420794584" sldId="951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1:04.637" v="7971" actId="20577"/>
          <ac:spMkLst>
            <pc:docMk/>
            <pc:sldMk cId="3420794584" sldId="951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2:01:39.115" v="8007" actId="1035"/>
          <ac:picMkLst>
            <pc:docMk/>
            <pc:sldMk cId="3420794584" sldId="951"/>
            <ac:picMk id="3" creationId="{DE4D2C32-6911-5911-E424-ECB75754FBD0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27.244" v="6474" actId="404"/>
        <pc:sldMkLst>
          <pc:docMk/>
          <pc:sldMk cId="1354551685" sldId="952"/>
        </pc:sldMkLst>
        <pc:spChg chg="mod">
          <ac:chgData name="Yoel Kortick" userId="167978f5-7f40-4909-85d5-d4149554ad4e" providerId="ADAL" clId="{A342A5EE-A6B0-4C4C-B1D9-2F22368D26C3}" dt="2024-08-08T11:03:44.934" v="6047" actId="1037"/>
          <ac:spMkLst>
            <pc:docMk/>
            <pc:sldMk cId="1354551685" sldId="952"/>
            <ac:spMk id="4" creationId="{F052731A-F4B0-DF16-0505-2A277361C3F3}"/>
          </ac:spMkLst>
        </pc:spChg>
        <pc:spChg chg="mod">
          <ac:chgData name="Yoel Kortick" userId="167978f5-7f40-4909-85d5-d4149554ad4e" providerId="ADAL" clId="{A342A5EE-A6B0-4C4C-B1D9-2F22368D26C3}" dt="2024-08-08T11:02:57.871" v="5991" actId="1076"/>
          <ac:spMkLst>
            <pc:docMk/>
            <pc:sldMk cId="1354551685" sldId="952"/>
            <ac:spMk id="5" creationId="{F7544B72-BC76-BE04-E6DA-E7B31F419693}"/>
          </ac:spMkLst>
        </pc:spChg>
        <pc:spChg chg="del">
          <ac:chgData name="Yoel Kortick" userId="167978f5-7f40-4909-85d5-d4149554ad4e" providerId="ADAL" clId="{A342A5EE-A6B0-4C4C-B1D9-2F22368D26C3}" dt="2024-08-08T11:03:00.394" v="5992" actId="478"/>
          <ac:spMkLst>
            <pc:docMk/>
            <pc:sldMk cId="1354551685" sldId="952"/>
            <ac:spMk id="6" creationId="{3FA5672D-738C-7E94-9C6A-19F352F178B4}"/>
          </ac:spMkLst>
        </pc:spChg>
        <pc:spChg chg="mod">
          <ac:chgData name="Yoel Kortick" userId="167978f5-7f40-4909-85d5-d4149554ad4e" providerId="ADAL" clId="{A342A5EE-A6B0-4C4C-B1D9-2F22368D26C3}" dt="2024-08-08T11:03:08.564" v="5994" actId="14100"/>
          <ac:spMkLst>
            <pc:docMk/>
            <pc:sldMk cId="1354551685" sldId="952"/>
            <ac:spMk id="7" creationId="{3F29428B-16F4-4F87-7883-4F35E253C0D7}"/>
          </ac:spMkLst>
        </pc:spChg>
        <pc:spChg chg="mod">
          <ac:chgData name="Yoel Kortick" userId="167978f5-7f40-4909-85d5-d4149554ad4e" providerId="ADAL" clId="{A342A5EE-A6B0-4C4C-B1D9-2F22368D26C3}" dt="2024-08-08T11:24:27.244" v="6474" actId="404"/>
          <ac:spMkLst>
            <pc:docMk/>
            <pc:sldMk cId="1354551685" sldId="952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00:18.893" v="5949" actId="20577"/>
          <ac:spMkLst>
            <pc:docMk/>
            <pc:sldMk cId="1354551685" sldId="952"/>
            <ac:spMk id="11" creationId="{1ACE3884-5DD3-4F86-13C6-FF34F1D35C8C}"/>
          </ac:spMkLst>
        </pc:spChg>
        <pc:spChg chg="add mod">
          <ac:chgData name="Yoel Kortick" userId="167978f5-7f40-4909-85d5-d4149554ad4e" providerId="ADAL" clId="{A342A5EE-A6B0-4C4C-B1D9-2F22368D26C3}" dt="2024-08-08T11:03:37.523" v="6041" actId="14100"/>
          <ac:spMkLst>
            <pc:docMk/>
            <pc:sldMk cId="1354551685" sldId="952"/>
            <ac:spMk id="12" creationId="{31A9B673-41DD-41ED-4F77-36BCFFC737E0}"/>
          </ac:spMkLst>
        </pc:spChg>
        <pc:picChg chg="del">
          <ac:chgData name="Yoel Kortick" userId="167978f5-7f40-4909-85d5-d4149554ad4e" providerId="ADAL" clId="{A342A5EE-A6B0-4C4C-B1D9-2F22368D26C3}" dt="2024-08-08T11:00:21.511" v="5950" actId="478"/>
          <ac:picMkLst>
            <pc:docMk/>
            <pc:sldMk cId="1354551685" sldId="952"/>
            <ac:picMk id="3" creationId="{DE4D2C32-6911-5911-E424-ECB75754FBD0}"/>
          </ac:picMkLst>
        </pc:picChg>
        <pc:picChg chg="add mod ord">
          <ac:chgData name="Yoel Kortick" userId="167978f5-7f40-4909-85d5-d4149554ad4e" providerId="ADAL" clId="{A342A5EE-A6B0-4C4C-B1D9-2F22368D26C3}" dt="2024-08-08T11:03:40.690" v="6042" actId="208"/>
          <ac:picMkLst>
            <pc:docMk/>
            <pc:sldMk cId="1354551685" sldId="952"/>
            <ac:picMk id="8" creationId="{542E3D21-293F-F953-CA87-29BDF09DFF43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2:08.444" v="8014" actId="255"/>
        <pc:sldMkLst>
          <pc:docMk/>
          <pc:sldMk cId="4190231975" sldId="953"/>
        </pc:sldMkLst>
        <pc:spChg chg="del">
          <ac:chgData name="Yoel Kortick" userId="167978f5-7f40-4909-85d5-d4149554ad4e" providerId="ADAL" clId="{A342A5EE-A6B0-4C4C-B1D9-2F22368D26C3}" dt="2024-08-08T11:18:10.110" v="6146" actId="478"/>
          <ac:spMkLst>
            <pc:docMk/>
            <pc:sldMk cId="4190231975" sldId="953"/>
            <ac:spMk id="4" creationId="{F052731A-F4B0-DF16-0505-2A277361C3F3}"/>
          </ac:spMkLst>
        </pc:spChg>
        <pc:spChg chg="mod">
          <ac:chgData name="Yoel Kortick" userId="167978f5-7f40-4909-85d5-d4149554ad4e" providerId="ADAL" clId="{A342A5EE-A6B0-4C4C-B1D9-2F22368D26C3}" dt="2024-08-08T11:19:00.949" v="6172" actId="1076"/>
          <ac:spMkLst>
            <pc:docMk/>
            <pc:sldMk cId="4190231975" sldId="953"/>
            <ac:spMk id="5" creationId="{F7544B72-BC76-BE04-E6DA-E7B31F419693}"/>
          </ac:spMkLst>
        </pc:spChg>
        <pc:spChg chg="del">
          <ac:chgData name="Yoel Kortick" userId="167978f5-7f40-4909-85d5-d4149554ad4e" providerId="ADAL" clId="{A342A5EE-A6B0-4C4C-B1D9-2F22368D26C3}" dt="2024-08-08T11:18:11.846" v="6147" actId="478"/>
          <ac:spMkLst>
            <pc:docMk/>
            <pc:sldMk cId="4190231975" sldId="953"/>
            <ac:spMk id="7" creationId="{3F29428B-16F4-4F87-7883-4F35E253C0D7}"/>
          </ac:spMkLst>
        </pc:spChg>
        <pc:spChg chg="mod">
          <ac:chgData name="Yoel Kortick" userId="167978f5-7f40-4909-85d5-d4149554ad4e" providerId="ADAL" clId="{A342A5EE-A6B0-4C4C-B1D9-2F22368D26C3}" dt="2024-08-08T11:24:21.220" v="6472" actId="404"/>
          <ac:spMkLst>
            <pc:docMk/>
            <pc:sldMk cId="4190231975" sldId="953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2:08.444" v="8014" actId="255"/>
          <ac:spMkLst>
            <pc:docMk/>
            <pc:sldMk cId="4190231975" sldId="953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11:18:56.537" v="6171" actId="478"/>
          <ac:spMkLst>
            <pc:docMk/>
            <pc:sldMk cId="4190231975" sldId="953"/>
            <ac:spMk id="12" creationId="{31A9B673-41DD-41ED-4F77-36BCFFC737E0}"/>
          </ac:spMkLst>
        </pc:spChg>
        <pc:picChg chg="add mod ord">
          <ac:chgData name="Yoel Kortick" userId="167978f5-7f40-4909-85d5-d4149554ad4e" providerId="ADAL" clId="{A342A5EE-A6B0-4C4C-B1D9-2F22368D26C3}" dt="2024-08-08T11:18:53.153" v="6170" actId="167"/>
          <ac:picMkLst>
            <pc:docMk/>
            <pc:sldMk cId="4190231975" sldId="953"/>
            <ac:picMk id="3" creationId="{F4257AE6-5743-BFC4-259E-4C6B8DF74D54}"/>
          </ac:picMkLst>
        </pc:picChg>
        <pc:picChg chg="del">
          <ac:chgData name="Yoel Kortick" userId="167978f5-7f40-4909-85d5-d4149554ad4e" providerId="ADAL" clId="{A342A5EE-A6B0-4C4C-B1D9-2F22368D26C3}" dt="2024-08-08T11:09:31.796" v="6049" actId="478"/>
          <ac:picMkLst>
            <pc:docMk/>
            <pc:sldMk cId="4190231975" sldId="953"/>
            <ac:picMk id="8" creationId="{542E3D21-293F-F953-CA87-29BDF09DFF43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4:20.971" v="8209" actId="20577"/>
        <pc:sldMkLst>
          <pc:docMk/>
          <pc:sldMk cId="629516196" sldId="954"/>
        </pc:sldMkLst>
        <pc:spChg chg="mod">
          <ac:chgData name="Yoel Kortick" userId="167978f5-7f40-4909-85d5-d4149554ad4e" providerId="ADAL" clId="{A342A5EE-A6B0-4C4C-B1D9-2F22368D26C3}" dt="2024-08-08T12:03:53.431" v="8192" actId="1036"/>
          <ac:spMkLst>
            <pc:docMk/>
            <pc:sldMk cId="629516196" sldId="954"/>
            <ac:spMk id="5" creationId="{F7544B72-BC76-BE04-E6DA-E7B31F419693}"/>
          </ac:spMkLst>
        </pc:spChg>
        <pc:spChg chg="mod">
          <ac:chgData name="Yoel Kortick" userId="167978f5-7f40-4909-85d5-d4149554ad4e" providerId="ADAL" clId="{A342A5EE-A6B0-4C4C-B1D9-2F22368D26C3}" dt="2024-08-08T11:24:17.450" v="6470" actId="404"/>
          <ac:spMkLst>
            <pc:docMk/>
            <pc:sldMk cId="629516196" sldId="954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4:20.971" v="8209" actId="20577"/>
          <ac:spMkLst>
            <pc:docMk/>
            <pc:sldMk cId="629516196" sldId="954"/>
            <ac:spMk id="11" creationId="{1ACE3884-5DD3-4F86-13C6-FF34F1D35C8C}"/>
          </ac:spMkLst>
        </pc:spChg>
        <pc:spChg chg="del">
          <ac:chgData name="Yoel Kortick" userId="167978f5-7f40-4909-85d5-d4149554ad4e" providerId="ADAL" clId="{A342A5EE-A6B0-4C4C-B1D9-2F22368D26C3}" dt="2024-08-08T11:19:14.622" v="6176" actId="478"/>
          <ac:spMkLst>
            <pc:docMk/>
            <pc:sldMk cId="629516196" sldId="954"/>
            <ac:spMk id="12" creationId="{31A9B673-41DD-41ED-4F77-36BCFFC737E0}"/>
          </ac:spMkLst>
        </pc:spChg>
        <pc:picChg chg="del">
          <ac:chgData name="Yoel Kortick" userId="167978f5-7f40-4909-85d5-d4149554ad4e" providerId="ADAL" clId="{A342A5EE-A6B0-4C4C-B1D9-2F22368D26C3}" dt="2024-08-08T11:18:48.645" v="6168" actId="478"/>
          <ac:picMkLst>
            <pc:docMk/>
            <pc:sldMk cId="629516196" sldId="954"/>
            <ac:picMk id="3" creationId="{F4257AE6-5743-BFC4-259E-4C6B8DF74D54}"/>
          </ac:picMkLst>
        </pc:picChg>
        <pc:picChg chg="add del">
          <ac:chgData name="Yoel Kortick" userId="167978f5-7f40-4909-85d5-d4149554ad4e" providerId="ADAL" clId="{A342A5EE-A6B0-4C4C-B1D9-2F22368D26C3}" dt="2024-08-08T11:19:09.830" v="6173" actId="478"/>
          <ac:picMkLst>
            <pc:docMk/>
            <pc:sldMk cId="629516196" sldId="954"/>
            <ac:picMk id="4" creationId="{3E0D0778-D6F5-7F46-3351-B194F0CE8D51}"/>
          </ac:picMkLst>
        </pc:picChg>
        <pc:picChg chg="add mod ord">
          <ac:chgData name="Yoel Kortick" userId="167978f5-7f40-4909-85d5-d4149554ad4e" providerId="ADAL" clId="{A342A5EE-A6B0-4C4C-B1D9-2F22368D26C3}" dt="2024-08-08T12:03:53.431" v="8192" actId="1036"/>
          <ac:picMkLst>
            <pc:docMk/>
            <pc:sldMk cId="629516196" sldId="954"/>
            <ac:picMk id="7" creationId="{B457B668-C8CC-ED1B-D921-71C8A54607CE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13.404" v="6468" actId="404"/>
        <pc:sldMkLst>
          <pc:docMk/>
          <pc:sldMk cId="1292699341" sldId="955"/>
        </pc:sldMkLst>
        <pc:spChg chg="add mod">
          <ac:chgData name="Yoel Kortick" userId="167978f5-7f40-4909-85d5-d4149554ad4e" providerId="ADAL" clId="{A342A5EE-A6B0-4C4C-B1D9-2F22368D26C3}" dt="2024-08-08T11:20:30.901" v="6231" actId="571"/>
          <ac:spMkLst>
            <pc:docMk/>
            <pc:sldMk cId="1292699341" sldId="955"/>
            <ac:spMk id="4" creationId="{181277C4-0596-C8E7-B8D1-B19B89B29FC5}"/>
          </ac:spMkLst>
        </pc:spChg>
        <pc:spChg chg="mod">
          <ac:chgData name="Yoel Kortick" userId="167978f5-7f40-4909-85d5-d4149554ad4e" providerId="ADAL" clId="{A342A5EE-A6B0-4C4C-B1D9-2F22368D26C3}" dt="2024-08-08T11:20:14.178" v="6226" actId="1035"/>
          <ac:spMkLst>
            <pc:docMk/>
            <pc:sldMk cId="1292699341" sldId="955"/>
            <ac:spMk id="5" creationId="{F7544B72-BC76-BE04-E6DA-E7B31F419693}"/>
          </ac:spMkLst>
        </pc:spChg>
        <pc:spChg chg="mod">
          <ac:chgData name="Yoel Kortick" userId="167978f5-7f40-4909-85d5-d4149554ad4e" providerId="ADAL" clId="{A342A5EE-A6B0-4C4C-B1D9-2F22368D26C3}" dt="2024-08-08T11:24:13.404" v="6468" actId="404"/>
          <ac:spMkLst>
            <pc:docMk/>
            <pc:sldMk cId="1292699341" sldId="955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20:24.091" v="6228" actId="6549"/>
          <ac:spMkLst>
            <pc:docMk/>
            <pc:sldMk cId="1292699341" sldId="95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1:20:27.705" v="6230" actId="167"/>
          <ac:picMkLst>
            <pc:docMk/>
            <pc:sldMk cId="1292699341" sldId="955"/>
            <ac:picMk id="3" creationId="{DF476AA6-8842-19B4-4060-F099ECB7261E}"/>
          </ac:picMkLst>
        </pc:picChg>
        <pc:picChg chg="del">
          <ac:chgData name="Yoel Kortick" userId="167978f5-7f40-4909-85d5-d4149554ad4e" providerId="ADAL" clId="{A342A5EE-A6B0-4C4C-B1D9-2F22368D26C3}" dt="2024-08-08T11:20:00.797" v="6203" actId="478"/>
          <ac:picMkLst>
            <pc:docMk/>
            <pc:sldMk cId="1292699341" sldId="955"/>
            <ac:picMk id="7" creationId="{B457B668-C8CC-ED1B-D921-71C8A54607CE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09.681" v="6466" actId="404"/>
        <pc:sldMkLst>
          <pc:docMk/>
          <pc:sldMk cId="183536572" sldId="956"/>
        </pc:sldMkLst>
        <pc:spChg chg="del">
          <ac:chgData name="Yoel Kortick" userId="167978f5-7f40-4909-85d5-d4149554ad4e" providerId="ADAL" clId="{A342A5EE-A6B0-4C4C-B1D9-2F22368D26C3}" dt="2024-08-08T11:21:32.079" v="6330" actId="478"/>
          <ac:spMkLst>
            <pc:docMk/>
            <pc:sldMk cId="183536572" sldId="956"/>
            <ac:spMk id="4" creationId="{181277C4-0596-C8E7-B8D1-B19B89B29FC5}"/>
          </ac:spMkLst>
        </pc:spChg>
        <pc:spChg chg="mod">
          <ac:chgData name="Yoel Kortick" userId="167978f5-7f40-4909-85d5-d4149554ad4e" providerId="ADAL" clId="{A342A5EE-A6B0-4C4C-B1D9-2F22368D26C3}" dt="2024-08-08T11:21:52.642" v="6353" actId="1036"/>
          <ac:spMkLst>
            <pc:docMk/>
            <pc:sldMk cId="183536572" sldId="956"/>
            <ac:spMk id="5" creationId="{F7544B72-BC76-BE04-E6DA-E7B31F419693}"/>
          </ac:spMkLst>
        </pc:spChg>
        <pc:spChg chg="mod">
          <ac:chgData name="Yoel Kortick" userId="167978f5-7f40-4909-85d5-d4149554ad4e" providerId="ADAL" clId="{A342A5EE-A6B0-4C4C-B1D9-2F22368D26C3}" dt="2024-08-08T11:24:09.681" v="6466" actId="404"/>
          <ac:spMkLst>
            <pc:docMk/>
            <pc:sldMk cId="183536572" sldId="956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21:43.320" v="6334" actId="313"/>
          <ac:spMkLst>
            <pc:docMk/>
            <pc:sldMk cId="183536572" sldId="956"/>
            <ac:spMk id="11" creationId="{1ACE3884-5DD3-4F86-13C6-FF34F1D35C8C}"/>
          </ac:spMkLst>
        </pc:spChg>
        <pc:picChg chg="del">
          <ac:chgData name="Yoel Kortick" userId="167978f5-7f40-4909-85d5-d4149554ad4e" providerId="ADAL" clId="{A342A5EE-A6B0-4C4C-B1D9-2F22368D26C3}" dt="2024-08-08T11:21:21.975" v="6326" actId="478"/>
          <ac:picMkLst>
            <pc:docMk/>
            <pc:sldMk cId="183536572" sldId="956"/>
            <ac:picMk id="3" creationId="{DF476AA6-8842-19B4-4060-F099ECB7261E}"/>
          </ac:picMkLst>
        </pc:picChg>
        <pc:picChg chg="add mod ord">
          <ac:chgData name="Yoel Kortick" userId="167978f5-7f40-4909-85d5-d4149554ad4e" providerId="ADAL" clId="{A342A5EE-A6B0-4C4C-B1D9-2F22368D26C3}" dt="2024-08-08T11:21:37.613" v="6333" actId="208"/>
          <ac:picMkLst>
            <pc:docMk/>
            <pc:sldMk cId="183536572" sldId="956"/>
            <ac:picMk id="6" creationId="{96E1ADFD-CB1D-4FF4-5130-A2C75F6A6C9A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1:24:06.106" v="6464" actId="404"/>
        <pc:sldMkLst>
          <pc:docMk/>
          <pc:sldMk cId="8132024" sldId="957"/>
        </pc:sldMkLst>
        <pc:spChg chg="add mod">
          <ac:chgData name="Yoel Kortick" userId="167978f5-7f40-4909-85d5-d4149554ad4e" providerId="ADAL" clId="{A342A5EE-A6B0-4C4C-B1D9-2F22368D26C3}" dt="2024-08-08T11:23:05.629" v="6441" actId="1035"/>
          <ac:spMkLst>
            <pc:docMk/>
            <pc:sldMk cId="8132024" sldId="957"/>
            <ac:spMk id="4" creationId="{58DDFFF2-441B-164F-2875-C55199D92846}"/>
          </ac:spMkLst>
        </pc:spChg>
        <pc:spChg chg="mod">
          <ac:chgData name="Yoel Kortick" userId="167978f5-7f40-4909-85d5-d4149554ad4e" providerId="ADAL" clId="{A342A5EE-A6B0-4C4C-B1D9-2F22368D26C3}" dt="2024-08-08T11:22:55.147" v="6435" actId="1037"/>
          <ac:spMkLst>
            <pc:docMk/>
            <pc:sldMk cId="8132024" sldId="957"/>
            <ac:spMk id="5" creationId="{F7544B72-BC76-BE04-E6DA-E7B31F419693}"/>
          </ac:spMkLst>
        </pc:spChg>
        <pc:spChg chg="add mod">
          <ac:chgData name="Yoel Kortick" userId="167978f5-7f40-4909-85d5-d4149554ad4e" providerId="ADAL" clId="{A342A5EE-A6B0-4C4C-B1D9-2F22368D26C3}" dt="2024-08-08T11:23:10.571" v="6443" actId="14100"/>
          <ac:spMkLst>
            <pc:docMk/>
            <pc:sldMk cId="8132024" sldId="957"/>
            <ac:spMk id="7" creationId="{DEDAFBA7-6287-0E3C-F3DD-62E4A0EA150B}"/>
          </ac:spMkLst>
        </pc:spChg>
        <pc:spChg chg="mod">
          <ac:chgData name="Yoel Kortick" userId="167978f5-7f40-4909-85d5-d4149554ad4e" providerId="ADAL" clId="{A342A5EE-A6B0-4C4C-B1D9-2F22368D26C3}" dt="2024-08-08T11:24:06.106" v="6464" actId="404"/>
          <ac:spMkLst>
            <pc:docMk/>
            <pc:sldMk cId="8132024" sldId="957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1:22:40.851" v="6405" actId="20577"/>
          <ac:spMkLst>
            <pc:docMk/>
            <pc:sldMk cId="8132024" sldId="957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342A5EE-A6B0-4C4C-B1D9-2F22368D26C3}" dt="2024-08-08T11:23:12.830" v="6444" actId="208"/>
          <ac:picMkLst>
            <pc:docMk/>
            <pc:sldMk cId="8132024" sldId="957"/>
            <ac:picMk id="3" creationId="{9718932A-B4B7-FD39-0BC2-071441120CB2}"/>
          </ac:picMkLst>
        </pc:picChg>
        <pc:picChg chg="del">
          <ac:chgData name="Yoel Kortick" userId="167978f5-7f40-4909-85d5-d4149554ad4e" providerId="ADAL" clId="{A342A5EE-A6B0-4C4C-B1D9-2F22368D26C3}" dt="2024-08-08T11:22:43.184" v="6406" actId="478"/>
          <ac:picMkLst>
            <pc:docMk/>
            <pc:sldMk cId="8132024" sldId="957"/>
            <ac:picMk id="6" creationId="{96E1ADFD-CB1D-4FF4-5130-A2C75F6A6C9A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5:51.612" v="8250" actId="208"/>
        <pc:sldMkLst>
          <pc:docMk/>
          <pc:sldMk cId="1739759316" sldId="958"/>
        </pc:sldMkLst>
        <pc:spChg chg="mod">
          <ac:chgData name="Yoel Kortick" userId="167978f5-7f40-4909-85d5-d4149554ad4e" providerId="ADAL" clId="{A342A5EE-A6B0-4C4C-B1D9-2F22368D26C3}" dt="2024-08-08T11:24:01.215" v="6462" actId="404"/>
          <ac:spMkLst>
            <pc:docMk/>
            <pc:sldMk cId="1739759316" sldId="958"/>
            <ac:spMk id="10" creationId="{4C5297D4-1A90-BA7E-1EA2-3486955EA032}"/>
          </ac:spMkLst>
        </pc:spChg>
        <pc:spChg chg="mod">
          <ac:chgData name="Yoel Kortick" userId="167978f5-7f40-4909-85d5-d4149554ad4e" providerId="ADAL" clId="{A342A5EE-A6B0-4C4C-B1D9-2F22368D26C3}" dt="2024-08-08T12:04:43.906" v="8218" actId="6549"/>
          <ac:spMkLst>
            <pc:docMk/>
            <pc:sldMk cId="1739759316" sldId="958"/>
            <ac:spMk id="11" creationId="{1ACE3884-5DD3-4F86-13C6-FF34F1D35C8C}"/>
          </ac:spMkLst>
        </pc:spChg>
        <pc:spChg chg="add">
          <ac:chgData name="Yoel Kortick" userId="167978f5-7f40-4909-85d5-d4149554ad4e" providerId="ADAL" clId="{A342A5EE-A6B0-4C4C-B1D9-2F22368D26C3}" dt="2024-08-08T12:05:49.241" v="8249" actId="11529"/>
          <ac:spMkLst>
            <pc:docMk/>
            <pc:sldMk cId="1739759316" sldId="958"/>
            <ac:spMk id="13" creationId="{7519416D-E64E-AEC0-2214-CAA38C5D0BEE}"/>
          </ac:spMkLst>
        </pc:spChg>
        <pc:picChg chg="del">
          <ac:chgData name="Yoel Kortick" userId="167978f5-7f40-4909-85d5-d4149554ad4e" providerId="ADAL" clId="{A342A5EE-A6B0-4C4C-B1D9-2F22368D26C3}" dt="2024-08-08T11:26:38.902" v="6483" actId="478"/>
          <ac:picMkLst>
            <pc:docMk/>
            <pc:sldMk cId="1739759316" sldId="958"/>
            <ac:picMk id="3" creationId="{9718932A-B4B7-FD39-0BC2-071441120CB2}"/>
          </ac:picMkLst>
        </pc:picChg>
        <pc:picChg chg="add del">
          <ac:chgData name="Yoel Kortick" userId="167978f5-7f40-4909-85d5-d4149554ad4e" providerId="ADAL" clId="{A342A5EE-A6B0-4C4C-B1D9-2F22368D26C3}" dt="2024-08-08T12:05:34.911" v="8221" actId="478"/>
          <ac:picMkLst>
            <pc:docMk/>
            <pc:sldMk cId="1739759316" sldId="958"/>
            <ac:picMk id="3" creationId="{B262A676-F59E-B26A-1E91-FE1C71EF2BAC}"/>
          </ac:picMkLst>
        </pc:picChg>
        <pc:picChg chg="add del mod ord">
          <ac:chgData name="Yoel Kortick" userId="167978f5-7f40-4909-85d5-d4149554ad4e" providerId="ADAL" clId="{A342A5EE-A6B0-4C4C-B1D9-2F22368D26C3}" dt="2024-08-08T12:05:20.736" v="8219" actId="478"/>
          <ac:picMkLst>
            <pc:docMk/>
            <pc:sldMk cId="1739759316" sldId="958"/>
            <ac:picMk id="6" creationId="{A9BFEDF7-CC62-58C0-DE18-29A7981F240B}"/>
          </ac:picMkLst>
        </pc:picChg>
        <pc:picChg chg="add mod ord">
          <ac:chgData name="Yoel Kortick" userId="167978f5-7f40-4909-85d5-d4149554ad4e" providerId="ADAL" clId="{A342A5EE-A6B0-4C4C-B1D9-2F22368D26C3}" dt="2024-08-08T12:05:51.612" v="8250" actId="208"/>
          <ac:picMkLst>
            <pc:docMk/>
            <pc:sldMk cId="1739759316" sldId="958"/>
            <ac:picMk id="12" creationId="{35745AF0-EE8B-B74F-06AF-5D0950BA88A7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6:29.108" v="8252" actId="20577"/>
        <pc:sldMkLst>
          <pc:docMk/>
          <pc:sldMk cId="2588941276" sldId="959"/>
        </pc:sldMkLst>
        <pc:spChg chg="del">
          <ac:chgData name="Yoel Kortick" userId="167978f5-7f40-4909-85d5-d4149554ad4e" providerId="ADAL" clId="{A342A5EE-A6B0-4C4C-B1D9-2F22368D26C3}" dt="2024-08-08T11:42:14.845" v="7239" actId="478"/>
          <ac:spMkLst>
            <pc:docMk/>
            <pc:sldMk cId="2588941276" sldId="959"/>
            <ac:spMk id="6" creationId="{AF3A2BE5-1660-F3C3-D533-4FAFC5CA38B3}"/>
          </ac:spMkLst>
        </pc:spChg>
        <pc:spChg chg="mod">
          <ac:chgData name="Yoel Kortick" userId="167978f5-7f40-4909-85d5-d4149554ad4e" providerId="ADAL" clId="{A342A5EE-A6B0-4C4C-B1D9-2F22368D26C3}" dt="2024-08-08T11:42:12.469" v="7238" actId="14100"/>
          <ac:spMkLst>
            <pc:docMk/>
            <pc:sldMk cId="2588941276" sldId="959"/>
            <ac:spMk id="7" creationId="{537AE5B5-53F0-4042-2679-73B39847FE76}"/>
          </ac:spMkLst>
        </pc:spChg>
        <pc:spChg chg="mod">
          <ac:chgData name="Yoel Kortick" userId="167978f5-7f40-4909-85d5-d4149554ad4e" providerId="ADAL" clId="{A342A5EE-A6B0-4C4C-B1D9-2F22368D26C3}" dt="2024-08-08T12:06:29.108" v="8252" actId="20577"/>
          <ac:spMkLst>
            <pc:docMk/>
            <pc:sldMk cId="2588941276" sldId="959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11:42:05.653" v="7236" actId="14100"/>
          <ac:spMkLst>
            <pc:docMk/>
            <pc:sldMk cId="2588941276" sldId="959"/>
            <ac:spMk id="12" creationId="{E428F475-931B-BA91-09C1-92D02D9A0FD2}"/>
          </ac:spMkLst>
        </pc:spChg>
        <pc:picChg chg="add mod ord">
          <ac:chgData name="Yoel Kortick" userId="167978f5-7f40-4909-85d5-d4149554ad4e" providerId="ADAL" clId="{A342A5EE-A6B0-4C4C-B1D9-2F22368D26C3}" dt="2024-08-08T11:43:11.917" v="7240" actId="208"/>
          <ac:picMkLst>
            <pc:docMk/>
            <pc:sldMk cId="2588941276" sldId="959"/>
            <ac:picMk id="3" creationId="{3EAC84CD-884D-E148-A5B7-805A4DBADD86}"/>
          </ac:picMkLst>
        </pc:picChg>
        <pc:picChg chg="del">
          <ac:chgData name="Yoel Kortick" userId="167978f5-7f40-4909-85d5-d4149554ad4e" providerId="ADAL" clId="{A342A5EE-A6B0-4C4C-B1D9-2F22368D26C3}" dt="2024-08-08T11:41:57.909" v="7216" actId="478"/>
          <ac:picMkLst>
            <pc:docMk/>
            <pc:sldMk cId="2588941276" sldId="959"/>
            <ac:picMk id="5" creationId="{A353ED9F-F2A9-842F-D3A1-FD45D227B4DC}"/>
          </ac:picMkLst>
        </pc:picChg>
      </pc:sldChg>
      <pc:sldChg chg="addSp delSp modSp add mod">
        <pc:chgData name="Yoel Kortick" userId="167978f5-7f40-4909-85d5-d4149554ad4e" providerId="ADAL" clId="{A342A5EE-A6B0-4C4C-B1D9-2F22368D26C3}" dt="2024-08-08T12:06:35.934" v="8253" actId="208"/>
        <pc:sldMkLst>
          <pc:docMk/>
          <pc:sldMk cId="750685153" sldId="960"/>
        </pc:sldMkLst>
        <pc:spChg chg="mod">
          <ac:chgData name="Yoel Kortick" userId="167978f5-7f40-4909-85d5-d4149554ad4e" providerId="ADAL" clId="{A342A5EE-A6B0-4C4C-B1D9-2F22368D26C3}" dt="2024-08-08T11:45:57.828" v="7561" actId="1076"/>
          <ac:spMkLst>
            <pc:docMk/>
            <pc:sldMk cId="750685153" sldId="960"/>
            <ac:spMk id="7" creationId="{537AE5B5-53F0-4042-2679-73B39847FE76}"/>
          </ac:spMkLst>
        </pc:spChg>
        <pc:spChg chg="mod">
          <ac:chgData name="Yoel Kortick" userId="167978f5-7f40-4909-85d5-d4149554ad4e" providerId="ADAL" clId="{A342A5EE-A6B0-4C4C-B1D9-2F22368D26C3}" dt="2024-08-08T11:44:46.153" v="7519" actId="14100"/>
          <ac:spMkLst>
            <pc:docMk/>
            <pc:sldMk cId="750685153" sldId="960"/>
            <ac:spMk id="11" creationId="{1ACE3884-5DD3-4F86-13C6-FF34F1D35C8C}"/>
          </ac:spMkLst>
        </pc:spChg>
        <pc:spChg chg="mod">
          <ac:chgData name="Yoel Kortick" userId="167978f5-7f40-4909-85d5-d4149554ad4e" providerId="ADAL" clId="{A342A5EE-A6B0-4C4C-B1D9-2F22368D26C3}" dt="2024-08-08T11:46:07.148" v="7565" actId="14100"/>
          <ac:spMkLst>
            <pc:docMk/>
            <pc:sldMk cId="750685153" sldId="960"/>
            <ac:spMk id="12" creationId="{E428F475-931B-BA91-09C1-92D02D9A0FD2}"/>
          </ac:spMkLst>
        </pc:spChg>
        <pc:picChg chg="del">
          <ac:chgData name="Yoel Kortick" userId="167978f5-7f40-4909-85d5-d4149554ad4e" providerId="ADAL" clId="{A342A5EE-A6B0-4C4C-B1D9-2F22368D26C3}" dt="2024-08-08T11:43:56.071" v="7436" actId="478"/>
          <ac:picMkLst>
            <pc:docMk/>
            <pc:sldMk cId="750685153" sldId="960"/>
            <ac:picMk id="3" creationId="{3EAC84CD-884D-E148-A5B7-805A4DBADD86}"/>
          </ac:picMkLst>
        </pc:picChg>
        <pc:picChg chg="add del mod ord">
          <ac:chgData name="Yoel Kortick" userId="167978f5-7f40-4909-85d5-d4149554ad4e" providerId="ADAL" clId="{A342A5EE-A6B0-4C4C-B1D9-2F22368D26C3}" dt="2024-08-08T11:45:43.106" v="7530" actId="478"/>
          <ac:picMkLst>
            <pc:docMk/>
            <pc:sldMk cId="750685153" sldId="960"/>
            <ac:picMk id="4" creationId="{378A9EC3-4397-378F-9451-358D52CC721C}"/>
          </ac:picMkLst>
        </pc:picChg>
        <pc:picChg chg="add mod ord">
          <ac:chgData name="Yoel Kortick" userId="167978f5-7f40-4909-85d5-d4149554ad4e" providerId="ADAL" clId="{A342A5EE-A6B0-4C4C-B1D9-2F22368D26C3}" dt="2024-08-08T12:06:35.934" v="8253" actId="208"/>
          <ac:picMkLst>
            <pc:docMk/>
            <pc:sldMk cId="750685153" sldId="960"/>
            <ac:picMk id="6" creationId="{EFE1727B-FE69-45B1-F7DA-EB017185F6A1}"/>
          </ac:picMkLst>
        </pc:picChg>
      </pc:sldChg>
      <pc:sldChg chg="modSp add mod">
        <pc:chgData name="Yoel Kortick" userId="167978f5-7f40-4909-85d5-d4149554ad4e" providerId="ADAL" clId="{A342A5EE-A6B0-4C4C-B1D9-2F22368D26C3}" dt="2024-08-08T11:45:15.825" v="7529" actId="208"/>
        <pc:sldMkLst>
          <pc:docMk/>
          <pc:sldMk cId="453308646" sldId="961"/>
        </pc:sldMkLst>
        <pc:spChg chg="mod">
          <ac:chgData name="Yoel Kortick" userId="167978f5-7f40-4909-85d5-d4149554ad4e" providerId="ADAL" clId="{A342A5EE-A6B0-4C4C-B1D9-2F22368D26C3}" dt="2024-08-08T11:45:06.038" v="7528" actId="313"/>
          <ac:spMkLst>
            <pc:docMk/>
            <pc:sldMk cId="453308646" sldId="961"/>
            <ac:spMk id="11" creationId="{1ACE3884-5DD3-4F86-13C6-FF34F1D35C8C}"/>
          </ac:spMkLst>
        </pc:spChg>
        <pc:picChg chg="mod">
          <ac:chgData name="Yoel Kortick" userId="167978f5-7f40-4909-85d5-d4149554ad4e" providerId="ADAL" clId="{A342A5EE-A6B0-4C4C-B1D9-2F22368D26C3}" dt="2024-08-08T11:45:15.825" v="7529" actId="208"/>
          <ac:picMkLst>
            <pc:docMk/>
            <pc:sldMk cId="453308646" sldId="961"/>
            <ac:picMk id="4" creationId="{378A9EC3-4397-378F-9451-358D52CC721C}"/>
          </ac:picMkLst>
        </pc:picChg>
      </pc:sldChg>
    </pc:docChg>
  </pc:docChgLst>
  <pc:docChgLst>
    <pc:chgData name="Yoel Kortick" userId="167978f5-7f40-4909-85d5-d4149554ad4e" providerId="ADAL" clId="{94A9FCC8-4889-4501-A07C-1CA7B048EFCC}"/>
    <pc:docChg chg="undo custSel delSld modSld modSection">
      <pc:chgData name="Yoel Kortick" userId="167978f5-7f40-4909-85d5-d4149554ad4e" providerId="ADAL" clId="{94A9FCC8-4889-4501-A07C-1CA7B048EFCC}" dt="2024-08-08T16:11:23.027" v="414" actId="1038"/>
      <pc:docMkLst>
        <pc:docMk/>
      </pc:docMkLst>
      <pc:sldChg chg="modSp mod">
        <pc:chgData name="Yoel Kortick" userId="167978f5-7f40-4909-85d5-d4149554ad4e" providerId="ADAL" clId="{94A9FCC8-4889-4501-A07C-1CA7B048EFCC}" dt="2024-08-08T15:59:38.260" v="19"/>
        <pc:sldMkLst>
          <pc:docMk/>
          <pc:sldMk cId="2594056538" sldId="647"/>
        </pc:sldMkLst>
        <pc:spChg chg="mod">
          <ac:chgData name="Yoel Kortick" userId="167978f5-7f40-4909-85d5-d4149554ad4e" providerId="ADAL" clId="{94A9FCC8-4889-4501-A07C-1CA7B048EFCC}" dt="2024-08-08T15:59:38.260" v="19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94A9FCC8-4889-4501-A07C-1CA7B048EFCC}" dt="2024-08-08T15:59:34.841" v="18" actId="21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94A9FCC8-4889-4501-A07C-1CA7B048EFCC}" dt="2024-08-08T16:02:33.360" v="27" actId="20577"/>
        <pc:sldMkLst>
          <pc:docMk/>
          <pc:sldMk cId="2401584553" sldId="696"/>
        </pc:sldMkLst>
        <pc:spChg chg="mod">
          <ac:chgData name="Yoel Kortick" userId="167978f5-7f40-4909-85d5-d4149554ad4e" providerId="ADAL" clId="{94A9FCC8-4889-4501-A07C-1CA7B048EFCC}" dt="2024-08-08T16:02:33.360" v="27" actId="20577"/>
          <ac:spMkLst>
            <pc:docMk/>
            <pc:sldMk cId="2401584553" sldId="696"/>
            <ac:spMk id="6" creationId="{65F3B852-286D-55BD-2B1D-F4756EAB082C}"/>
          </ac:spMkLst>
        </pc:spChg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1200987725" sldId="728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05476733" sldId="759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912262870" sldId="76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470152550" sldId="86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856422183" sldId="893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930318453" sldId="894"/>
        </pc:sldMkLst>
      </pc:sldChg>
      <pc:sldChg chg="modSp mod">
        <pc:chgData name="Yoel Kortick" userId="167978f5-7f40-4909-85d5-d4149554ad4e" providerId="ADAL" clId="{94A9FCC8-4889-4501-A07C-1CA7B048EFCC}" dt="2024-08-08T16:01:44.162" v="23" actId="20577"/>
        <pc:sldMkLst>
          <pc:docMk/>
          <pc:sldMk cId="2860026996" sldId="901"/>
        </pc:sldMkLst>
        <pc:spChg chg="mod">
          <ac:chgData name="Yoel Kortick" userId="167978f5-7f40-4909-85d5-d4149554ad4e" providerId="ADAL" clId="{94A9FCC8-4889-4501-A07C-1CA7B048EFCC}" dt="2024-08-08T16:01:44.162" v="23" actId="20577"/>
          <ac:spMkLst>
            <pc:docMk/>
            <pc:sldMk cId="2860026996" sldId="901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606146549" sldId="912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949090232" sldId="914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4118280013" sldId="91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21002492" sldId="917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3232590279" sldId="932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3253824842" sldId="933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1799239463" sldId="934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4191140466" sldId="935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3826975935" sldId="936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363901687" sldId="937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162880160" sldId="938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2902615656" sldId="939"/>
        </pc:sldMkLst>
      </pc:sldChg>
      <pc:sldChg chg="del">
        <pc:chgData name="Yoel Kortick" userId="167978f5-7f40-4909-85d5-d4149554ad4e" providerId="ADAL" clId="{94A9FCC8-4889-4501-A07C-1CA7B048EFCC}" dt="2024-08-08T16:03:21.950" v="28" actId="47"/>
        <pc:sldMkLst>
          <pc:docMk/>
          <pc:sldMk cId="954182642" sldId="940"/>
        </pc:sldMkLst>
      </pc:sldChg>
      <pc:sldChg chg="delSp modSp mod">
        <pc:chgData name="Yoel Kortick" userId="167978f5-7f40-4909-85d5-d4149554ad4e" providerId="ADAL" clId="{94A9FCC8-4889-4501-A07C-1CA7B048EFCC}" dt="2024-08-08T16:04:56.072" v="37"/>
        <pc:sldMkLst>
          <pc:docMk/>
          <pc:sldMk cId="292656038" sldId="949"/>
        </pc:sldMkLst>
        <pc:spChg chg="del">
          <ac:chgData name="Yoel Kortick" userId="167978f5-7f40-4909-85d5-d4149554ad4e" providerId="ADAL" clId="{94A9FCC8-4889-4501-A07C-1CA7B048EFCC}" dt="2024-08-08T16:04:18.210" v="29" actId="21"/>
          <ac:spMkLst>
            <pc:docMk/>
            <pc:sldMk cId="292656038" sldId="949"/>
            <ac:spMk id="4" creationId="{05312073-52F2-4873-5110-DB6BAB58589B}"/>
          </ac:spMkLst>
        </pc:spChg>
        <pc:spChg chg="mod">
          <ac:chgData name="Yoel Kortick" userId="167978f5-7f40-4909-85d5-d4149554ad4e" providerId="ADAL" clId="{94A9FCC8-4889-4501-A07C-1CA7B048EFCC}" dt="2024-08-08T16:04:56.072" v="37"/>
          <ac:spMkLst>
            <pc:docMk/>
            <pc:sldMk cId="292656038" sldId="949"/>
            <ac:spMk id="11" creationId="{1ACE3884-5DD3-4F86-13C6-FF34F1D35C8C}"/>
          </ac:spMkLst>
        </pc:spChg>
        <pc:picChg chg="del">
          <ac:chgData name="Yoel Kortick" userId="167978f5-7f40-4909-85d5-d4149554ad4e" providerId="ADAL" clId="{94A9FCC8-4889-4501-A07C-1CA7B048EFCC}" dt="2024-08-08T16:04:18.210" v="29" actId="21"/>
          <ac:picMkLst>
            <pc:docMk/>
            <pc:sldMk cId="292656038" sldId="949"/>
            <ac:picMk id="3" creationId="{99F7B550-12AE-6844-22C1-2F86C8C8156B}"/>
          </ac:picMkLst>
        </pc:picChg>
      </pc:sldChg>
      <pc:sldChg chg="addSp modSp mod">
        <pc:chgData name="Yoel Kortick" userId="167978f5-7f40-4909-85d5-d4149554ad4e" providerId="ADAL" clId="{94A9FCC8-4889-4501-A07C-1CA7B048EFCC}" dt="2024-08-08T16:05:34.976" v="50" actId="14100"/>
        <pc:sldMkLst>
          <pc:docMk/>
          <pc:sldMk cId="377312541" sldId="950"/>
        </pc:sldMkLst>
        <pc:spChg chg="add mod">
          <ac:chgData name="Yoel Kortick" userId="167978f5-7f40-4909-85d5-d4149554ad4e" providerId="ADAL" clId="{94A9FCC8-4889-4501-A07C-1CA7B048EFCC}" dt="2024-08-08T16:04:21.956" v="30"/>
          <ac:spMkLst>
            <pc:docMk/>
            <pc:sldMk cId="377312541" sldId="950"/>
            <ac:spMk id="4" creationId="{05312073-52F2-4873-5110-DB6BAB58589B}"/>
          </ac:spMkLst>
        </pc:spChg>
        <pc:spChg chg="mod">
          <ac:chgData name="Yoel Kortick" userId="167978f5-7f40-4909-85d5-d4149554ad4e" providerId="ADAL" clId="{94A9FCC8-4889-4501-A07C-1CA7B048EFCC}" dt="2024-08-08T16:05:34.976" v="50" actId="14100"/>
          <ac:spMkLst>
            <pc:docMk/>
            <pc:sldMk cId="377312541" sldId="950"/>
            <ac:spMk id="11" creationId="{1ACE3884-5DD3-4F86-13C6-FF34F1D35C8C}"/>
          </ac:spMkLst>
        </pc:spChg>
        <pc:picChg chg="add mod">
          <ac:chgData name="Yoel Kortick" userId="167978f5-7f40-4909-85d5-d4149554ad4e" providerId="ADAL" clId="{94A9FCC8-4889-4501-A07C-1CA7B048EFCC}" dt="2024-08-08T16:04:21.956" v="30"/>
          <ac:picMkLst>
            <pc:docMk/>
            <pc:sldMk cId="377312541" sldId="950"/>
            <ac:picMk id="3" creationId="{99F7B550-12AE-6844-22C1-2F86C8C8156B}"/>
          </ac:picMkLst>
        </pc:picChg>
      </pc:sldChg>
      <pc:sldChg chg="addSp modSp mod">
        <pc:chgData name="Yoel Kortick" userId="167978f5-7f40-4909-85d5-d4149554ad4e" providerId="ADAL" clId="{94A9FCC8-4889-4501-A07C-1CA7B048EFCC}" dt="2024-08-08T16:07:28.137" v="201" actId="207"/>
        <pc:sldMkLst>
          <pc:docMk/>
          <pc:sldMk cId="3420794584" sldId="951"/>
        </pc:sldMkLst>
        <pc:spChg chg="add mod">
          <ac:chgData name="Yoel Kortick" userId="167978f5-7f40-4909-85d5-d4149554ad4e" providerId="ADAL" clId="{94A9FCC8-4889-4501-A07C-1CA7B048EFCC}" dt="2024-08-08T16:07:28.137" v="201" actId="207"/>
          <ac:spMkLst>
            <pc:docMk/>
            <pc:sldMk cId="3420794584" sldId="951"/>
            <ac:spMk id="2" creationId="{B188E33F-BC3C-594E-974B-C8BF28846468}"/>
          </ac:spMkLst>
        </pc:spChg>
        <pc:spChg chg="mod">
          <ac:chgData name="Yoel Kortick" userId="167978f5-7f40-4909-85d5-d4149554ad4e" providerId="ADAL" clId="{94A9FCC8-4889-4501-A07C-1CA7B048EFCC}" dt="2024-08-08T16:06:31.084" v="112" actId="20577"/>
          <ac:spMkLst>
            <pc:docMk/>
            <pc:sldMk cId="3420794584" sldId="951"/>
            <ac:spMk id="11" creationId="{1ACE3884-5DD3-4F86-13C6-FF34F1D35C8C}"/>
          </ac:spMkLst>
        </pc:spChg>
      </pc:sldChg>
      <pc:sldChg chg="addSp modSp mod">
        <pc:chgData name="Yoel Kortick" userId="167978f5-7f40-4909-85d5-d4149554ad4e" providerId="ADAL" clId="{94A9FCC8-4889-4501-A07C-1CA7B048EFCC}" dt="2024-08-08T16:08:15.807" v="250" actId="11529"/>
        <pc:sldMkLst>
          <pc:docMk/>
          <pc:sldMk cId="1354551685" sldId="952"/>
        </pc:sldMkLst>
        <pc:spChg chg="add mod">
          <ac:chgData name="Yoel Kortick" userId="167978f5-7f40-4909-85d5-d4149554ad4e" providerId="ADAL" clId="{94A9FCC8-4889-4501-A07C-1CA7B048EFCC}" dt="2024-08-08T16:08:08.672" v="249" actId="14100"/>
          <ac:spMkLst>
            <pc:docMk/>
            <pc:sldMk cId="1354551685" sldId="952"/>
            <ac:spMk id="2" creationId="{7549D07B-519B-8622-38AF-432A20AF86CD}"/>
          </ac:spMkLst>
        </pc:spChg>
        <pc:cxnChg chg="add">
          <ac:chgData name="Yoel Kortick" userId="167978f5-7f40-4909-85d5-d4149554ad4e" providerId="ADAL" clId="{94A9FCC8-4889-4501-A07C-1CA7B048EFCC}" dt="2024-08-08T16:08:15.807" v="250" actId="11529"/>
          <ac:cxnSpMkLst>
            <pc:docMk/>
            <pc:sldMk cId="1354551685" sldId="952"/>
            <ac:cxnSpMk id="6" creationId="{1600B0D2-987A-98F8-FEBF-8F02AE8B80CC}"/>
          </ac:cxnSpMkLst>
        </pc:cxnChg>
      </pc:sldChg>
      <pc:sldChg chg="addSp delSp modSp mod">
        <pc:chgData name="Yoel Kortick" userId="167978f5-7f40-4909-85d5-d4149554ad4e" providerId="ADAL" clId="{94A9FCC8-4889-4501-A07C-1CA7B048EFCC}" dt="2024-08-08T16:09:35.495" v="355" actId="33524"/>
        <pc:sldMkLst>
          <pc:docMk/>
          <pc:sldMk cId="4190231975" sldId="953"/>
        </pc:sldMkLst>
        <pc:spChg chg="add del">
          <ac:chgData name="Yoel Kortick" userId="167978f5-7f40-4909-85d5-d4149554ad4e" providerId="ADAL" clId="{94A9FCC8-4889-4501-A07C-1CA7B048EFCC}" dt="2024-08-08T16:08:51.513" v="252" actId="22"/>
          <ac:spMkLst>
            <pc:docMk/>
            <pc:sldMk cId="4190231975" sldId="953"/>
            <ac:spMk id="4" creationId="{1671C630-4D20-E2F4-5FDE-03259101188D}"/>
          </ac:spMkLst>
        </pc:spChg>
        <pc:spChg chg="add mod">
          <ac:chgData name="Yoel Kortick" userId="167978f5-7f40-4909-85d5-d4149554ad4e" providerId="ADAL" clId="{94A9FCC8-4889-4501-A07C-1CA7B048EFCC}" dt="2024-08-08T16:09:35.495" v="355" actId="33524"/>
          <ac:spMkLst>
            <pc:docMk/>
            <pc:sldMk cId="4190231975" sldId="953"/>
            <ac:spMk id="6" creationId="{E9EBDA3F-91C4-DBDF-17BF-B0494B50C4E0}"/>
          </ac:spMkLst>
        </pc:spChg>
        <pc:cxnChg chg="add mod">
          <ac:chgData name="Yoel Kortick" userId="167978f5-7f40-4909-85d5-d4149554ad4e" providerId="ADAL" clId="{94A9FCC8-4889-4501-A07C-1CA7B048EFCC}" dt="2024-08-08T16:09:06.404" v="255" actId="14100"/>
          <ac:cxnSpMkLst>
            <pc:docMk/>
            <pc:sldMk cId="4190231975" sldId="953"/>
            <ac:cxnSpMk id="7" creationId="{34EB6647-AE29-74F0-662C-8EBC1BEC4190}"/>
          </ac:cxnSpMkLst>
        </pc:cxnChg>
      </pc:sldChg>
      <pc:sldChg chg="modSp mod">
        <pc:chgData name="Yoel Kortick" userId="167978f5-7f40-4909-85d5-d4149554ad4e" providerId="ADAL" clId="{94A9FCC8-4889-4501-A07C-1CA7B048EFCC}" dt="2024-08-08T16:09:52.487" v="356" actId="33524"/>
        <pc:sldMkLst>
          <pc:docMk/>
          <pc:sldMk cId="629516196" sldId="954"/>
        </pc:sldMkLst>
        <pc:spChg chg="mod">
          <ac:chgData name="Yoel Kortick" userId="167978f5-7f40-4909-85d5-d4149554ad4e" providerId="ADAL" clId="{94A9FCC8-4889-4501-A07C-1CA7B048EFCC}" dt="2024-08-08T16:09:52.487" v="356" actId="33524"/>
          <ac:spMkLst>
            <pc:docMk/>
            <pc:sldMk cId="629516196" sldId="954"/>
            <ac:spMk id="11" creationId="{1ACE3884-5DD3-4F86-13C6-FF34F1D35C8C}"/>
          </ac:spMkLst>
        </pc:spChg>
      </pc:sldChg>
      <pc:sldChg chg="addSp delSp modSp mod">
        <pc:chgData name="Yoel Kortick" userId="167978f5-7f40-4909-85d5-d4149554ad4e" providerId="ADAL" clId="{94A9FCC8-4889-4501-A07C-1CA7B048EFCC}" dt="2024-08-08T16:11:23.027" v="414" actId="1038"/>
        <pc:sldMkLst>
          <pc:docMk/>
          <pc:sldMk cId="8132024" sldId="957"/>
        </pc:sldMkLst>
        <pc:spChg chg="add del mod">
          <ac:chgData name="Yoel Kortick" userId="167978f5-7f40-4909-85d5-d4149554ad4e" providerId="ADAL" clId="{94A9FCC8-4889-4501-A07C-1CA7B048EFCC}" dt="2024-08-08T16:10:29.043" v="373" actId="478"/>
          <ac:spMkLst>
            <pc:docMk/>
            <pc:sldMk cId="8132024" sldId="957"/>
            <ac:spMk id="2" creationId="{C7FBE6E2-41CF-5D9B-B101-E29ED5A1D6FF}"/>
          </ac:spMkLst>
        </pc:spChg>
        <pc:spChg chg="add mod">
          <ac:chgData name="Yoel Kortick" userId="167978f5-7f40-4909-85d5-d4149554ad4e" providerId="ADAL" clId="{94A9FCC8-4889-4501-A07C-1CA7B048EFCC}" dt="2024-08-08T16:11:12.455" v="409" actId="20577"/>
          <ac:spMkLst>
            <pc:docMk/>
            <pc:sldMk cId="8132024" sldId="957"/>
            <ac:spMk id="6" creationId="{669AD03F-741C-1C88-E4B3-8FED0148EF74}"/>
          </ac:spMkLst>
        </pc:spChg>
        <pc:cxnChg chg="add mod">
          <ac:chgData name="Yoel Kortick" userId="167978f5-7f40-4909-85d5-d4149554ad4e" providerId="ADAL" clId="{94A9FCC8-4889-4501-A07C-1CA7B048EFCC}" dt="2024-08-08T16:11:23.027" v="414" actId="1038"/>
          <ac:cxnSpMkLst>
            <pc:docMk/>
            <pc:sldMk cId="8132024" sldId="957"/>
            <ac:cxnSpMk id="8" creationId="{2A038A9B-A562-A9B0-9D40-B3E0E478963F}"/>
          </ac:cxnSpMkLst>
        </pc:cxnChg>
      </pc:sldChg>
    </pc:docChg>
  </pc:docChgLst>
  <pc:docChgLst>
    <pc:chgData name="Yoel Kortick" userId="167978f5-7f40-4909-85d5-d4149554ad4e" providerId="ADAL" clId="{F3ECF923-5C5A-4CBA-9ABC-5FC1100F3C53}"/>
    <pc:docChg chg="undo custSel addSld modSld sldOrd modSection">
      <pc:chgData name="Yoel Kortick" userId="167978f5-7f40-4909-85d5-d4149554ad4e" providerId="ADAL" clId="{F3ECF923-5C5A-4CBA-9ABC-5FC1100F3C53}" dt="2024-08-07T10:43:08.917" v="2933" actId="14100"/>
      <pc:docMkLst>
        <pc:docMk/>
      </pc:docMkLst>
      <pc:sldChg chg="modSp mod">
        <pc:chgData name="Yoel Kortick" userId="167978f5-7f40-4909-85d5-d4149554ad4e" providerId="ADAL" clId="{F3ECF923-5C5A-4CBA-9ABC-5FC1100F3C53}" dt="2024-08-07T10:43:08.917" v="2933" actId="14100"/>
        <pc:sldMkLst>
          <pc:docMk/>
          <pc:sldMk cId="2594056538" sldId="647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F3ECF923-5C5A-4CBA-9ABC-5FC1100F3C53}" dt="2024-08-07T10:43:08.917" v="2933" actId="14100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F3ECF923-5C5A-4CBA-9ABC-5FC1100F3C53}" dt="2024-08-07T10:23:42.526" v="2899"/>
        <pc:sldMkLst>
          <pc:docMk/>
          <pc:sldMk cId="2401584553" sldId="696"/>
        </pc:sldMkLst>
        <pc:spChg chg="mod">
          <ac:chgData name="Yoel Kortick" userId="167978f5-7f40-4909-85d5-d4149554ad4e" providerId="ADAL" clId="{F3ECF923-5C5A-4CBA-9ABC-5FC1100F3C53}" dt="2024-08-07T10:23:42.526" v="2899"/>
          <ac:spMkLst>
            <pc:docMk/>
            <pc:sldMk cId="2401584553" sldId="696"/>
            <ac:spMk id="6" creationId="{65F3B852-286D-55BD-2B1D-F4756EAB082C}"/>
          </ac:spMkLst>
        </pc:spChg>
      </pc:sldChg>
      <pc:sldChg chg="modSp">
        <pc:chgData name="Yoel Kortick" userId="167978f5-7f40-4909-85d5-d4149554ad4e" providerId="ADAL" clId="{F3ECF923-5C5A-4CBA-9ABC-5FC1100F3C53}" dt="2024-08-07T07:20:59.905" v="825"/>
        <pc:sldMkLst>
          <pc:docMk/>
          <pc:sldMk cId="2470152550" sldId="865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470152550" sldId="865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470152550" sldId="865"/>
            <ac:spMk id="11" creationId="{1ACE3884-5DD3-4F86-13C6-FF34F1D35C8C}"/>
          </ac:spMkLst>
        </pc:spChg>
      </pc:sldChg>
      <pc:sldChg chg="addSp modSp mod">
        <pc:chgData name="Yoel Kortick" userId="167978f5-7f40-4909-85d5-d4149554ad4e" providerId="ADAL" clId="{F3ECF923-5C5A-4CBA-9ABC-5FC1100F3C53}" dt="2024-08-07T07:20:59.905" v="825"/>
        <pc:sldMkLst>
          <pc:docMk/>
          <pc:sldMk cId="2930318453" sldId="894"/>
        </pc:sldMkLst>
        <pc:spChg chg="add mod">
          <ac:chgData name="Yoel Kortick" userId="167978f5-7f40-4909-85d5-d4149554ad4e" providerId="ADAL" clId="{F3ECF923-5C5A-4CBA-9ABC-5FC1100F3C53}" dt="2024-08-07T07:20:59.905" v="825"/>
          <ac:spMkLst>
            <pc:docMk/>
            <pc:sldMk cId="2930318453" sldId="894"/>
            <ac:spMk id="2" creationId="{F73B0E7F-8AD7-D864-EC51-185EE602735C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2930318453" sldId="894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2" creationId="{1D7F6E4F-959E-9B4C-D0FF-09623FF48D29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3" creationId="{9953C8DE-A1F3-60E3-ED46-DB2C0CB9DBBD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4" creationId="{9D907C67-1D15-5A1D-7CC0-C9774993F97B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5" creationId="{916EE23A-8D33-1A21-CA7B-5399F076A847}"/>
          </ac:spMkLst>
        </pc:spChg>
        <pc:spChg chg="mod">
          <ac:chgData name="Yoel Kortick" userId="167978f5-7f40-4909-85d5-d4149554ad4e" providerId="ADAL" clId="{F3ECF923-5C5A-4CBA-9ABC-5FC1100F3C53}" dt="2024-08-07T07:16:25.463" v="653" actId="1036"/>
          <ac:spMkLst>
            <pc:docMk/>
            <pc:sldMk cId="2930318453" sldId="894"/>
            <ac:spMk id="16" creationId="{E8F4A674-9235-6371-E286-D22E091EC693}"/>
          </ac:spMkLst>
        </pc:spChg>
        <pc:picChg chg="mod">
          <ac:chgData name="Yoel Kortick" userId="167978f5-7f40-4909-85d5-d4149554ad4e" providerId="ADAL" clId="{F3ECF923-5C5A-4CBA-9ABC-5FC1100F3C53}" dt="2024-08-07T07:16:25.463" v="653" actId="1036"/>
          <ac:picMkLst>
            <pc:docMk/>
            <pc:sldMk cId="2930318453" sldId="894"/>
            <ac:picMk id="10" creationId="{4C9D6A89-5D19-8078-AC1E-C17A87F6363D}"/>
          </ac:picMkLst>
        </pc:picChg>
        <pc:cxnChg chg="add">
          <ac:chgData name="Yoel Kortick" userId="167978f5-7f40-4909-85d5-d4149554ad4e" providerId="ADAL" clId="{F3ECF923-5C5A-4CBA-9ABC-5FC1100F3C53}" dt="2024-08-07T07:17:21.657" v="666" actId="11529"/>
          <ac:cxnSpMkLst>
            <pc:docMk/>
            <pc:sldMk cId="2930318453" sldId="894"/>
            <ac:cxnSpMk id="5" creationId="{76543CE5-7497-FA59-C976-DBF7A1A2F580}"/>
          </ac:cxnSpMkLst>
        </pc:cxnChg>
      </pc:sldChg>
      <pc:sldChg chg="modSp mod">
        <pc:chgData name="Yoel Kortick" userId="167978f5-7f40-4909-85d5-d4149554ad4e" providerId="ADAL" clId="{F3ECF923-5C5A-4CBA-9ABC-5FC1100F3C53}" dt="2024-08-07T07:06:48.522" v="2" actId="14734"/>
        <pc:sldMkLst>
          <pc:docMk/>
          <pc:sldMk cId="1750647774" sldId="897"/>
        </pc:sldMkLst>
        <pc:graphicFrameChg chg="mod modGraphic">
          <ac:chgData name="Yoel Kortick" userId="167978f5-7f40-4909-85d5-d4149554ad4e" providerId="ADAL" clId="{F3ECF923-5C5A-4CBA-9ABC-5FC1100F3C53}" dt="2024-08-07T07:06:48.522" v="2" actId="14734"/>
          <ac:graphicFrameMkLst>
            <pc:docMk/>
            <pc:sldMk cId="1750647774" sldId="897"/>
            <ac:graphicFrameMk id="7" creationId="{CDD33AEC-975C-F1E9-237B-F6878AF440C5}"/>
          </ac:graphicFrameMkLst>
        </pc:graphicFrameChg>
      </pc:sldChg>
      <pc:sldChg chg="addSp modSp mod">
        <pc:chgData name="Yoel Kortick" userId="167978f5-7f40-4909-85d5-d4149554ad4e" providerId="ADAL" clId="{F3ECF923-5C5A-4CBA-9ABC-5FC1100F3C53}" dt="2024-08-07T07:14:53.446" v="632" actId="14100"/>
        <pc:sldMkLst>
          <pc:docMk/>
          <pc:sldMk cId="3434854241" sldId="898"/>
        </pc:sldMkLst>
        <pc:spChg chg="add mod">
          <ac:chgData name="Yoel Kortick" userId="167978f5-7f40-4909-85d5-d4149554ad4e" providerId="ADAL" clId="{F3ECF923-5C5A-4CBA-9ABC-5FC1100F3C53}" dt="2024-08-07T07:14:53.446" v="632" actId="14100"/>
          <ac:spMkLst>
            <pc:docMk/>
            <pc:sldMk cId="3434854241" sldId="898"/>
            <ac:spMk id="2" creationId="{AFCC6C8E-8FA1-5103-6562-3790EDEDF744}"/>
          </ac:spMkLst>
        </pc:spChg>
      </pc:sldChg>
      <pc:sldChg chg="modSp mod ord">
        <pc:chgData name="Yoel Kortick" userId="167978f5-7f40-4909-85d5-d4149554ad4e" providerId="ADAL" clId="{F3ECF923-5C5A-4CBA-9ABC-5FC1100F3C53}" dt="2024-08-07T10:24:27.902" v="2912" actId="20577"/>
        <pc:sldMkLst>
          <pc:docMk/>
          <pc:sldMk cId="2860026996" sldId="901"/>
        </pc:sldMkLst>
        <pc:spChg chg="mod">
          <ac:chgData name="Yoel Kortick" userId="167978f5-7f40-4909-85d5-d4149554ad4e" providerId="ADAL" clId="{F3ECF923-5C5A-4CBA-9ABC-5FC1100F3C53}" dt="2024-08-07T10:24:27.902" v="2912" actId="20577"/>
          <ac:spMkLst>
            <pc:docMk/>
            <pc:sldMk cId="2860026996" sldId="901"/>
            <ac:spMk id="11" creationId="{1ACE3884-5DD3-4F86-13C6-FF34F1D35C8C}"/>
          </ac:spMkLst>
        </pc:spChg>
      </pc:sldChg>
      <pc:sldChg chg="modSp">
        <pc:chgData name="Yoel Kortick" userId="167978f5-7f40-4909-85d5-d4149554ad4e" providerId="ADAL" clId="{F3ECF923-5C5A-4CBA-9ABC-5FC1100F3C53}" dt="2024-08-07T07:20:59.905" v="825"/>
        <pc:sldMkLst>
          <pc:docMk/>
          <pc:sldMk cId="3457724213" sldId="903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3457724213" sldId="903"/>
            <ac:spMk id="11" creationId="{1ACE3884-5DD3-4F86-13C6-FF34F1D35C8C}"/>
          </ac:spMkLst>
        </pc:spChg>
      </pc:sldChg>
      <pc:sldChg chg="addSp modSp mod">
        <pc:chgData name="Yoel Kortick" userId="167978f5-7f40-4909-85d5-d4149554ad4e" providerId="ADAL" clId="{F3ECF923-5C5A-4CBA-9ABC-5FC1100F3C53}" dt="2024-08-07T07:22:18.589" v="845" actId="1036"/>
        <pc:sldMkLst>
          <pc:docMk/>
          <pc:sldMk cId="4119431849" sldId="904"/>
        </pc:sldMkLst>
        <pc:spChg chg="mod">
          <ac:chgData name="Yoel Kortick" userId="167978f5-7f40-4909-85d5-d4149554ad4e" providerId="ADAL" clId="{F3ECF923-5C5A-4CBA-9ABC-5FC1100F3C53}" dt="2024-08-07T07:22:02.354" v="838" actId="13926"/>
          <ac:spMkLst>
            <pc:docMk/>
            <pc:sldMk cId="4119431849" sldId="904"/>
            <ac:spMk id="2" creationId="{B6365FD2-4199-BD11-04D3-57ED646A6C2D}"/>
          </ac:spMkLst>
        </pc:spChg>
        <pc:spChg chg="add mod">
          <ac:chgData name="Yoel Kortick" userId="167978f5-7f40-4909-85d5-d4149554ad4e" providerId="ADAL" clId="{F3ECF923-5C5A-4CBA-9ABC-5FC1100F3C53}" dt="2024-08-07T07:21:20.237" v="826"/>
          <ac:spMkLst>
            <pc:docMk/>
            <pc:sldMk cId="4119431849" sldId="904"/>
            <ac:spMk id="6" creationId="{0977773A-83E6-F7A6-F8B8-451067CC7D0A}"/>
          </ac:spMkLst>
        </pc:spChg>
        <pc:spChg chg="add mod">
          <ac:chgData name="Yoel Kortick" userId="167978f5-7f40-4909-85d5-d4149554ad4e" providerId="ADAL" clId="{F3ECF923-5C5A-4CBA-9ABC-5FC1100F3C53}" dt="2024-08-07T07:21:55.158" v="836" actId="115"/>
          <ac:spMkLst>
            <pc:docMk/>
            <pc:sldMk cId="4119431849" sldId="904"/>
            <ac:spMk id="8" creationId="{983035E7-8F0A-2272-6657-5C14119A4A64}"/>
          </ac:spMkLst>
        </pc:spChg>
        <pc:spChg chg="mod">
          <ac:chgData name="Yoel Kortick" userId="167978f5-7f40-4909-85d5-d4149554ad4e" providerId="ADAL" clId="{F3ECF923-5C5A-4CBA-9ABC-5FC1100F3C53}" dt="2024-08-07T07:21:59.150" v="837" actId="13926"/>
          <ac:spMkLst>
            <pc:docMk/>
            <pc:sldMk cId="4119431849" sldId="904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22:18.589" v="845" actId="1036"/>
          <ac:spMkLst>
            <pc:docMk/>
            <pc:sldMk cId="4119431849" sldId="904"/>
            <ac:spMk id="13" creationId="{10A275E6-4E86-33E7-DE59-05BC3CC7DE6E}"/>
          </ac:spMkLst>
        </pc:spChg>
        <pc:spChg chg="add mod">
          <ac:chgData name="Yoel Kortick" userId="167978f5-7f40-4909-85d5-d4149554ad4e" providerId="ADAL" clId="{F3ECF923-5C5A-4CBA-9ABC-5FC1100F3C53}" dt="2024-08-07T07:22:18.589" v="845" actId="1036"/>
          <ac:spMkLst>
            <pc:docMk/>
            <pc:sldMk cId="4119431849" sldId="904"/>
            <ac:spMk id="15" creationId="{7B150919-6433-053A-D72C-EB76AD0B2BB6}"/>
          </ac:spMkLst>
        </pc:spChg>
        <pc:picChg chg="add mod">
          <ac:chgData name="Yoel Kortick" userId="167978f5-7f40-4909-85d5-d4149554ad4e" providerId="ADAL" clId="{F3ECF923-5C5A-4CBA-9ABC-5FC1100F3C53}" dt="2024-08-07T07:21:20.237" v="826"/>
          <ac:picMkLst>
            <pc:docMk/>
            <pc:sldMk cId="4119431849" sldId="904"/>
            <ac:picMk id="3" creationId="{B0DF9DCB-82C4-0023-96DF-D01F862766D2}"/>
          </ac:picMkLst>
        </pc:picChg>
        <pc:picChg chg="mod">
          <ac:chgData name="Yoel Kortick" userId="167978f5-7f40-4909-85d5-d4149554ad4e" providerId="ADAL" clId="{F3ECF923-5C5A-4CBA-9ABC-5FC1100F3C53}" dt="2024-08-07T07:22:18.589" v="845" actId="1036"/>
          <ac:picMkLst>
            <pc:docMk/>
            <pc:sldMk cId="4119431849" sldId="904"/>
            <ac:picMk id="5" creationId="{52EFE4FD-DEF7-41C0-CC36-A5FE8293B109}"/>
          </ac:picMkLst>
        </pc:picChg>
        <pc:cxnChg chg="add mod">
          <ac:chgData name="Yoel Kortick" userId="167978f5-7f40-4909-85d5-d4149554ad4e" providerId="ADAL" clId="{F3ECF923-5C5A-4CBA-9ABC-5FC1100F3C53}" dt="2024-08-07T07:21:20.237" v="826"/>
          <ac:cxnSpMkLst>
            <pc:docMk/>
            <pc:sldMk cId="4119431849" sldId="904"/>
            <ac:cxnSpMk id="7" creationId="{690A7B6C-F785-9F24-F53F-8C8FDEE56CB4}"/>
          </ac:cxnSpMkLst>
        </pc:cxnChg>
        <pc:cxnChg chg="add mod">
          <ac:chgData name="Yoel Kortick" userId="167978f5-7f40-4909-85d5-d4149554ad4e" providerId="ADAL" clId="{F3ECF923-5C5A-4CBA-9ABC-5FC1100F3C53}" dt="2024-08-07T07:21:33.999" v="828" actId="1076"/>
          <ac:cxnSpMkLst>
            <pc:docMk/>
            <pc:sldMk cId="4119431849" sldId="904"/>
            <ac:cxnSpMk id="14" creationId="{45B5C0C2-C6B4-D81B-64E2-D772A1ECF10B}"/>
          </ac:cxnSpMkLst>
        </pc:cxnChg>
        <pc:cxnChg chg="add mod">
          <ac:chgData name="Yoel Kortick" userId="167978f5-7f40-4909-85d5-d4149554ad4e" providerId="ADAL" clId="{F3ECF923-5C5A-4CBA-9ABC-5FC1100F3C53}" dt="2024-08-07T07:22:18.589" v="845" actId="1036"/>
          <ac:cxnSpMkLst>
            <pc:docMk/>
            <pc:sldMk cId="4119431849" sldId="904"/>
            <ac:cxnSpMk id="16" creationId="{A2489334-97EB-9E34-E5A2-DB8DD2B4B0A5}"/>
          </ac:cxnSpMkLst>
        </pc:cxnChg>
      </pc:sldChg>
      <pc:sldChg chg="addSp modSp mod">
        <pc:chgData name="Yoel Kortick" userId="167978f5-7f40-4909-85d5-d4149554ad4e" providerId="ADAL" clId="{F3ECF923-5C5A-4CBA-9ABC-5FC1100F3C53}" dt="2024-08-07T07:19:49.881" v="820" actId="33524"/>
        <pc:sldMkLst>
          <pc:docMk/>
          <pc:sldMk cId="3356371604" sldId="913"/>
        </pc:sldMkLst>
        <pc:spChg chg="add mod">
          <ac:chgData name="Yoel Kortick" userId="167978f5-7f40-4909-85d5-d4149554ad4e" providerId="ADAL" clId="{F3ECF923-5C5A-4CBA-9ABC-5FC1100F3C53}" dt="2024-08-07T07:19:49.881" v="820" actId="33524"/>
          <ac:spMkLst>
            <pc:docMk/>
            <pc:sldMk cId="3356371604" sldId="913"/>
            <ac:spMk id="2" creationId="{708719CC-E17B-DF76-CBBF-F9F700A212F1}"/>
          </ac:spMkLst>
        </pc:spChg>
      </pc:sldChg>
      <pc:sldChg chg="modSp">
        <pc:chgData name="Yoel Kortick" userId="167978f5-7f40-4909-85d5-d4149554ad4e" providerId="ADAL" clId="{F3ECF923-5C5A-4CBA-9ABC-5FC1100F3C53}" dt="2024-08-07T07:20:59.905" v="825"/>
        <pc:sldMkLst>
          <pc:docMk/>
          <pc:sldMk cId="949090232" sldId="914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949090232" sldId="914"/>
            <ac:spMk id="11" creationId="{1ACE3884-5DD3-4F86-13C6-FF34F1D35C8C}"/>
          </ac:spMkLst>
        </pc:spChg>
      </pc:sldChg>
      <pc:sldChg chg="modSp mod">
        <pc:chgData name="Yoel Kortick" userId="167978f5-7f40-4909-85d5-d4149554ad4e" providerId="ADAL" clId="{F3ECF923-5C5A-4CBA-9ABC-5FC1100F3C53}" dt="2024-08-07T07:20:59.905" v="825"/>
        <pc:sldMkLst>
          <pc:docMk/>
          <pc:sldMk cId="4118280013" sldId="915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4118280013" sldId="915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4118280013" sldId="915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4118280013" sldId="915"/>
            <ac:spMk id="14" creationId="{75AD9607-55EC-AC10-DD7A-89EAEFCCF0BC}"/>
          </ac:spMkLst>
        </pc:spChg>
      </pc:sldChg>
      <pc:sldChg chg="addSp modSp mod">
        <pc:chgData name="Yoel Kortick" userId="167978f5-7f40-4909-85d5-d4149554ad4e" providerId="ADAL" clId="{F3ECF923-5C5A-4CBA-9ABC-5FC1100F3C53}" dt="2024-08-07T07:16:11.292" v="639" actId="14100"/>
        <pc:sldMkLst>
          <pc:docMk/>
          <pc:sldMk cId="829767456" sldId="916"/>
        </pc:sldMkLst>
        <pc:cxnChg chg="mod">
          <ac:chgData name="Yoel Kortick" userId="167978f5-7f40-4909-85d5-d4149554ad4e" providerId="ADAL" clId="{F3ECF923-5C5A-4CBA-9ABC-5FC1100F3C53}" dt="2024-08-07T07:16:05.430" v="637" actId="14100"/>
          <ac:cxnSpMkLst>
            <pc:docMk/>
            <pc:sldMk cId="829767456" sldId="916"/>
            <ac:cxnSpMk id="6" creationId="{F898701B-54CF-771F-B95D-C3E167140C86}"/>
          </ac:cxnSpMkLst>
        </pc:cxnChg>
        <pc:cxnChg chg="add mod">
          <ac:chgData name="Yoel Kortick" userId="167978f5-7f40-4909-85d5-d4149554ad4e" providerId="ADAL" clId="{F3ECF923-5C5A-4CBA-9ABC-5FC1100F3C53}" dt="2024-08-07T07:16:11.292" v="639" actId="14100"/>
          <ac:cxnSpMkLst>
            <pc:docMk/>
            <pc:sldMk cId="829767456" sldId="916"/>
            <ac:cxnSpMk id="7" creationId="{29A3F8EB-CAC7-1389-E982-6EF3DE39198D}"/>
          </ac:cxnSpMkLst>
        </pc:cxnChg>
      </pc:sldChg>
      <pc:sldChg chg="modSp mod">
        <pc:chgData name="Yoel Kortick" userId="167978f5-7f40-4909-85d5-d4149554ad4e" providerId="ADAL" clId="{F3ECF923-5C5A-4CBA-9ABC-5FC1100F3C53}" dt="2024-08-07T07:20:59.905" v="825"/>
        <pc:sldMkLst>
          <pc:docMk/>
          <pc:sldMk cId="3749388472" sldId="919"/>
        </pc:sldMkLst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3749388472" sldId="919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7:20:59.905" v="825"/>
          <ac:spMkLst>
            <pc:docMk/>
            <pc:sldMk cId="3749388472" sldId="919"/>
            <ac:spMk id="15" creationId="{A6D76A4D-576A-AD76-9DEB-C468CE1B4B2F}"/>
          </ac:spMkLst>
        </pc:spChg>
      </pc:sldChg>
      <pc:sldChg chg="modSp add mod">
        <pc:chgData name="Yoel Kortick" userId="167978f5-7f40-4909-85d5-d4149554ad4e" providerId="ADAL" clId="{F3ECF923-5C5A-4CBA-9ABC-5FC1100F3C53}" dt="2024-08-07T07:35:21.892" v="866" actId="20577"/>
        <pc:sldMkLst>
          <pc:docMk/>
          <pc:sldMk cId="2948057144" sldId="920"/>
        </pc:sldMkLst>
        <pc:spChg chg="mod">
          <ac:chgData name="Yoel Kortick" userId="167978f5-7f40-4909-85d5-d4149554ad4e" providerId="ADAL" clId="{F3ECF923-5C5A-4CBA-9ABC-5FC1100F3C53}" dt="2024-08-07T07:35:21.892" v="866" actId="20577"/>
          <ac:spMkLst>
            <pc:docMk/>
            <pc:sldMk cId="2948057144" sldId="920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737752867" sldId="921"/>
        </pc:sldMkLst>
        <pc:spChg chg="del">
          <ac:chgData name="Yoel Kortick" userId="167978f5-7f40-4909-85d5-d4149554ad4e" providerId="ADAL" clId="{F3ECF923-5C5A-4CBA-9ABC-5FC1100F3C53}" dt="2024-08-07T07:58:41.047" v="1204" actId="478"/>
          <ac:spMkLst>
            <pc:docMk/>
            <pc:sldMk cId="3737752867" sldId="921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737752867" sldId="921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05:11.135" v="1234" actId="14100"/>
          <ac:spMkLst>
            <pc:docMk/>
            <pc:sldMk cId="3737752867" sldId="921"/>
            <ac:spMk id="11" creationId="{1ACE3884-5DD3-4F86-13C6-FF34F1D35C8C}"/>
          </ac:spMkLst>
        </pc:spChg>
        <pc:spChg chg="add mod">
          <ac:chgData name="Yoel Kortick" userId="167978f5-7f40-4909-85d5-d4149554ad4e" providerId="ADAL" clId="{F3ECF923-5C5A-4CBA-9ABC-5FC1100F3C53}" dt="2024-08-07T08:05:28.373" v="1273" actId="14100"/>
          <ac:spMkLst>
            <pc:docMk/>
            <pc:sldMk cId="3737752867" sldId="921"/>
            <ac:spMk id="12" creationId="{A00078FC-DF1D-8417-F1A7-94DE1612E1CC}"/>
          </ac:spMkLst>
        </pc:spChg>
        <pc:picChg chg="del">
          <ac:chgData name="Yoel Kortick" userId="167978f5-7f40-4909-85d5-d4149554ad4e" providerId="ADAL" clId="{F3ECF923-5C5A-4CBA-9ABC-5FC1100F3C53}" dt="2024-08-07T07:37:32.753" v="1040" actId="478"/>
          <ac:picMkLst>
            <pc:docMk/>
            <pc:sldMk cId="3737752867" sldId="921"/>
            <ac:picMk id="3" creationId="{BFD0A085-E84E-6921-DBDC-0A07CF9BEFCC}"/>
          </ac:picMkLst>
        </pc:picChg>
        <pc:picChg chg="add del">
          <ac:chgData name="Yoel Kortick" userId="167978f5-7f40-4909-85d5-d4149554ad4e" providerId="ADAL" clId="{F3ECF923-5C5A-4CBA-9ABC-5FC1100F3C53}" dt="2024-08-07T07:37:02.464" v="994" actId="22"/>
          <ac:picMkLst>
            <pc:docMk/>
            <pc:sldMk cId="3737752867" sldId="921"/>
            <ac:picMk id="5" creationId="{37707CE0-D015-672C-1AD1-62F849C34D3D}"/>
          </ac:picMkLst>
        </pc:picChg>
        <pc:picChg chg="add mod ord">
          <ac:chgData name="Yoel Kortick" userId="167978f5-7f40-4909-85d5-d4149554ad4e" providerId="ADAL" clId="{F3ECF923-5C5A-4CBA-9ABC-5FC1100F3C53}" dt="2024-08-07T08:05:15.661" v="1258" actId="1036"/>
          <ac:picMkLst>
            <pc:docMk/>
            <pc:sldMk cId="3737752867" sldId="921"/>
            <ac:picMk id="8" creationId="{4AA38A36-7662-357B-AE38-32BB1FD4C828}"/>
          </ac:picMkLst>
        </pc:picChg>
        <pc:cxnChg chg="mod">
          <ac:chgData name="Yoel Kortick" userId="167978f5-7f40-4909-85d5-d4149554ad4e" providerId="ADAL" clId="{F3ECF923-5C5A-4CBA-9ABC-5FC1100F3C53}" dt="2024-08-07T08:05:28.373" v="1273" actId="14100"/>
          <ac:cxnSpMkLst>
            <pc:docMk/>
            <pc:sldMk cId="3737752867" sldId="921"/>
            <ac:cxnSpMk id="6" creationId="{F898701B-54CF-771F-B95D-C3E167140C86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8:52.983" v="2929" actId="20577"/>
        <pc:sldMkLst>
          <pc:docMk/>
          <pc:sldMk cId="330620700" sldId="922"/>
        </pc:sldMkLst>
        <pc:spChg chg="del">
          <ac:chgData name="Yoel Kortick" userId="167978f5-7f40-4909-85d5-d4149554ad4e" providerId="ADAL" clId="{F3ECF923-5C5A-4CBA-9ABC-5FC1100F3C53}" dt="2024-08-07T08:07:12.181" v="1380" actId="478"/>
          <ac:spMkLst>
            <pc:docMk/>
            <pc:sldMk cId="330620700" sldId="922"/>
            <ac:spMk id="4" creationId="{9CBCD717-1DC1-2608-3D5A-7ECD9297188A}"/>
          </ac:spMkLst>
        </pc:spChg>
        <pc:spChg chg="add">
          <ac:chgData name="Yoel Kortick" userId="167978f5-7f40-4909-85d5-d4149554ad4e" providerId="ADAL" clId="{F3ECF923-5C5A-4CBA-9ABC-5FC1100F3C53}" dt="2024-08-07T08:07:21.517" v="1399" actId="11529"/>
          <ac:spMkLst>
            <pc:docMk/>
            <pc:sldMk cId="330620700" sldId="922"/>
            <ac:spMk id="8" creationId="{3C8BE7D1-0E24-21C6-AA0D-69618DBD9D12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30620700" sldId="922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10:28:52.983" v="2929" actId="20577"/>
          <ac:spMkLst>
            <pc:docMk/>
            <pc:sldMk cId="330620700" sldId="922"/>
            <ac:spMk id="11" creationId="{1ACE3884-5DD3-4F86-13C6-FF34F1D35C8C}"/>
          </ac:spMkLst>
        </pc:spChg>
        <pc:spChg chg="add">
          <ac:chgData name="Yoel Kortick" userId="167978f5-7f40-4909-85d5-d4149554ad4e" providerId="ADAL" clId="{F3ECF923-5C5A-4CBA-9ABC-5FC1100F3C53}" dt="2024-08-07T08:07:24.940" v="1400" actId="11529"/>
          <ac:spMkLst>
            <pc:docMk/>
            <pc:sldMk cId="330620700" sldId="922"/>
            <ac:spMk id="12" creationId="{9BC75748-D756-0F0E-E1F3-20FA059E9022}"/>
          </ac:spMkLst>
        </pc:spChg>
        <pc:picChg chg="add mod">
          <ac:chgData name="Yoel Kortick" userId="167978f5-7f40-4909-85d5-d4149554ad4e" providerId="ADAL" clId="{F3ECF923-5C5A-4CBA-9ABC-5FC1100F3C53}" dt="2024-08-07T08:07:16.653" v="1398" actId="208"/>
          <ac:picMkLst>
            <pc:docMk/>
            <pc:sldMk cId="330620700" sldId="922"/>
            <ac:picMk id="3" creationId="{8FB10575-D125-ED49-EBFB-04A1FF523B79}"/>
          </ac:picMkLst>
        </pc:picChg>
        <pc:picChg chg="del">
          <ac:chgData name="Yoel Kortick" userId="167978f5-7f40-4909-85d5-d4149554ad4e" providerId="ADAL" clId="{F3ECF923-5C5A-4CBA-9ABC-5FC1100F3C53}" dt="2024-08-07T08:07:09.424" v="1379" actId="478"/>
          <ac:picMkLst>
            <pc:docMk/>
            <pc:sldMk cId="330620700" sldId="922"/>
            <ac:picMk id="5" creationId="{8FF559F2-E211-6A7D-27D5-B79DAFECEF1C}"/>
          </ac:picMkLst>
        </pc:picChg>
        <pc:cxnChg chg="del">
          <ac:chgData name="Yoel Kortick" userId="167978f5-7f40-4909-85d5-d4149554ad4e" providerId="ADAL" clId="{F3ECF923-5C5A-4CBA-9ABC-5FC1100F3C53}" dt="2024-08-07T08:07:12.181" v="1380" actId="478"/>
          <ac:cxnSpMkLst>
            <pc:docMk/>
            <pc:sldMk cId="330620700" sldId="922"/>
            <ac:cxnSpMk id="6" creationId="{F898701B-54CF-771F-B95D-C3E167140C86}"/>
          </ac:cxnSpMkLst>
        </pc:cxnChg>
        <pc:cxnChg chg="del">
          <ac:chgData name="Yoel Kortick" userId="167978f5-7f40-4909-85d5-d4149554ad4e" providerId="ADAL" clId="{F3ECF923-5C5A-4CBA-9ABC-5FC1100F3C53}" dt="2024-08-07T08:07:12.181" v="1380" actId="478"/>
          <ac:cxnSpMkLst>
            <pc:docMk/>
            <pc:sldMk cId="330620700" sldId="922"/>
            <ac:cxnSpMk id="7" creationId="{317AC2E8-FAA7-381A-BF75-B4575DD0FCB0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50084439" sldId="923"/>
        </pc:sldMkLst>
        <pc:spChg chg="del">
          <ac:chgData name="Yoel Kortick" userId="167978f5-7f40-4909-85d5-d4149554ad4e" providerId="ADAL" clId="{F3ECF923-5C5A-4CBA-9ABC-5FC1100F3C53}" dt="2024-08-07T08:14:34.186" v="1535" actId="478"/>
          <ac:spMkLst>
            <pc:docMk/>
            <pc:sldMk cId="350084439" sldId="923"/>
            <ac:spMk id="4" creationId="{9CBCD717-1DC1-2608-3D5A-7ECD9297188A}"/>
          </ac:spMkLst>
        </pc:spChg>
        <pc:spChg chg="add">
          <ac:chgData name="Yoel Kortick" userId="167978f5-7f40-4909-85d5-d4149554ad4e" providerId="ADAL" clId="{F3ECF923-5C5A-4CBA-9ABC-5FC1100F3C53}" dt="2024-08-07T08:16:20.886" v="1553" actId="11529"/>
          <ac:spMkLst>
            <pc:docMk/>
            <pc:sldMk cId="350084439" sldId="923"/>
            <ac:spMk id="7" creationId="{F5E03F6F-A367-36BA-292D-6BB36C25BE7A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50084439" sldId="923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14:47.158" v="1549" actId="20577"/>
          <ac:spMkLst>
            <pc:docMk/>
            <pc:sldMk cId="350084439" sldId="923"/>
            <ac:spMk id="11" creationId="{1ACE3884-5DD3-4F86-13C6-FF34F1D35C8C}"/>
          </ac:spMkLst>
        </pc:spChg>
        <pc:spChg chg="del">
          <ac:chgData name="Yoel Kortick" userId="167978f5-7f40-4909-85d5-d4149554ad4e" providerId="ADAL" clId="{F3ECF923-5C5A-4CBA-9ABC-5FC1100F3C53}" dt="2024-08-07T08:14:37.264" v="1538" actId="478"/>
          <ac:spMkLst>
            <pc:docMk/>
            <pc:sldMk cId="350084439" sldId="923"/>
            <ac:spMk id="14" creationId="{75AD9607-55EC-AC10-DD7A-89EAEFCCF0BC}"/>
          </ac:spMkLst>
        </pc:spChg>
        <pc:picChg chg="del">
          <ac:chgData name="Yoel Kortick" userId="167978f5-7f40-4909-85d5-d4149554ad4e" providerId="ADAL" clId="{F3ECF923-5C5A-4CBA-9ABC-5FC1100F3C53}" dt="2024-08-07T08:14:35.451" v="1536" actId="478"/>
          <ac:picMkLst>
            <pc:docMk/>
            <pc:sldMk cId="350084439" sldId="923"/>
            <ac:picMk id="3" creationId="{646C2094-A3D7-768B-3423-3892C84470B8}"/>
          </ac:picMkLst>
        </pc:picChg>
        <pc:picChg chg="add mod">
          <ac:chgData name="Yoel Kortick" userId="167978f5-7f40-4909-85d5-d4149554ad4e" providerId="ADAL" clId="{F3ECF923-5C5A-4CBA-9ABC-5FC1100F3C53}" dt="2024-08-07T08:16:14.271" v="1552" actId="208"/>
          <ac:picMkLst>
            <pc:docMk/>
            <pc:sldMk cId="350084439" sldId="923"/>
            <ac:picMk id="5" creationId="{EB350BE2-EE6C-8B38-C118-8285A62D5984}"/>
          </ac:picMkLst>
        </pc:picChg>
        <pc:picChg chg="del">
          <ac:chgData name="Yoel Kortick" userId="167978f5-7f40-4909-85d5-d4149554ad4e" providerId="ADAL" clId="{F3ECF923-5C5A-4CBA-9ABC-5FC1100F3C53}" dt="2024-08-07T08:14:37.859" v="1539" actId="478"/>
          <ac:picMkLst>
            <pc:docMk/>
            <pc:sldMk cId="350084439" sldId="923"/>
            <ac:picMk id="13" creationId="{11FA510A-A360-7C66-FA8A-EA36814B8887}"/>
          </ac:picMkLst>
        </pc:picChg>
        <pc:cxnChg chg="del">
          <ac:chgData name="Yoel Kortick" userId="167978f5-7f40-4909-85d5-d4149554ad4e" providerId="ADAL" clId="{F3ECF923-5C5A-4CBA-9ABC-5FC1100F3C53}" dt="2024-08-07T08:14:36.300" v="1537" actId="478"/>
          <ac:cxnSpMkLst>
            <pc:docMk/>
            <pc:sldMk cId="350084439" sldId="923"/>
            <ac:cxnSpMk id="6" creationId="{F898701B-54CF-771F-B95D-C3E167140C86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2981544445" sldId="924"/>
        </pc:sldMkLst>
        <pc:spChg chg="del">
          <ac:chgData name="Yoel Kortick" userId="167978f5-7f40-4909-85d5-d4149554ad4e" providerId="ADAL" clId="{F3ECF923-5C5A-4CBA-9ABC-5FC1100F3C53}" dt="2024-08-07T08:16:46.204" v="1614" actId="478"/>
          <ac:spMkLst>
            <pc:docMk/>
            <pc:sldMk cId="2981544445" sldId="924"/>
            <ac:spMk id="4" creationId="{9CBCD717-1DC1-2608-3D5A-7ECD9297188A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2981544445" sldId="924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0:39.020" v="1729" actId="6549"/>
          <ac:spMkLst>
            <pc:docMk/>
            <pc:sldMk cId="2981544445" sldId="924"/>
            <ac:spMk id="11" creationId="{1ACE3884-5DD3-4F86-13C6-FF34F1D35C8C}"/>
          </ac:spMkLst>
        </pc:spChg>
        <pc:spChg chg="add mod">
          <ac:chgData name="Yoel Kortick" userId="167978f5-7f40-4909-85d5-d4149554ad4e" providerId="ADAL" clId="{F3ECF923-5C5A-4CBA-9ABC-5FC1100F3C53}" dt="2024-08-07T08:20:45.197" v="1742" actId="1036"/>
          <ac:spMkLst>
            <pc:docMk/>
            <pc:sldMk cId="2981544445" sldId="924"/>
            <ac:spMk id="12" creationId="{08442B33-55FD-7A8E-B23E-EA5A9E4A38A8}"/>
          </ac:spMkLst>
        </pc:spChg>
        <pc:picChg chg="add mod">
          <ac:chgData name="Yoel Kortick" userId="167978f5-7f40-4909-85d5-d4149554ad4e" providerId="ADAL" clId="{F3ECF923-5C5A-4CBA-9ABC-5FC1100F3C53}" dt="2024-08-07T08:20:45.197" v="1742" actId="1036"/>
          <ac:picMkLst>
            <pc:docMk/>
            <pc:sldMk cId="2981544445" sldId="924"/>
            <ac:picMk id="3" creationId="{CB3FA896-FC52-D763-2393-CF2667B7DB6A}"/>
          </ac:picMkLst>
        </pc:picChg>
        <pc:picChg chg="del">
          <ac:chgData name="Yoel Kortick" userId="167978f5-7f40-4909-85d5-d4149554ad4e" providerId="ADAL" clId="{F3ECF923-5C5A-4CBA-9ABC-5FC1100F3C53}" dt="2024-08-07T08:16:48.239" v="1617" actId="478"/>
          <ac:picMkLst>
            <pc:docMk/>
            <pc:sldMk cId="2981544445" sldId="924"/>
            <ac:picMk id="5" creationId="{3CA6FEAB-D6B3-CB0A-6121-9B3D673D7783}"/>
          </ac:picMkLst>
        </pc:picChg>
        <pc:picChg chg="del">
          <ac:chgData name="Yoel Kortick" userId="167978f5-7f40-4909-85d5-d4149554ad4e" providerId="ADAL" clId="{F3ECF923-5C5A-4CBA-9ABC-5FC1100F3C53}" dt="2024-08-07T08:16:49.024" v="1618" actId="478"/>
          <ac:picMkLst>
            <pc:docMk/>
            <pc:sldMk cId="2981544445" sldId="924"/>
            <ac:picMk id="8" creationId="{89679130-88FB-35EB-F893-19B548645ECA}"/>
          </ac:picMkLst>
        </pc:picChg>
        <pc:cxnChg chg="del">
          <ac:chgData name="Yoel Kortick" userId="167978f5-7f40-4909-85d5-d4149554ad4e" providerId="ADAL" clId="{F3ECF923-5C5A-4CBA-9ABC-5FC1100F3C53}" dt="2024-08-07T08:16:46.989" v="1615" actId="478"/>
          <ac:cxnSpMkLst>
            <pc:docMk/>
            <pc:sldMk cId="2981544445" sldId="924"/>
            <ac:cxnSpMk id="6" creationId="{F898701B-54CF-771F-B95D-C3E167140C86}"/>
          </ac:cxnSpMkLst>
        </pc:cxnChg>
        <pc:cxnChg chg="del">
          <ac:chgData name="Yoel Kortick" userId="167978f5-7f40-4909-85d5-d4149554ad4e" providerId="ADAL" clId="{F3ECF923-5C5A-4CBA-9ABC-5FC1100F3C53}" dt="2024-08-07T08:16:47.722" v="1616" actId="478"/>
          <ac:cxnSpMkLst>
            <pc:docMk/>
            <pc:sldMk cId="2981544445" sldId="924"/>
            <ac:cxnSpMk id="7" creationId="{29A3F8EB-CAC7-1389-E982-6EF3DE39198D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2812809134" sldId="925"/>
        </pc:sldMkLst>
        <pc:spChg chg="add mod">
          <ac:chgData name="Yoel Kortick" userId="167978f5-7f40-4909-85d5-d4149554ad4e" providerId="ADAL" clId="{F3ECF923-5C5A-4CBA-9ABC-5FC1100F3C53}" dt="2024-08-07T08:09:19.676" v="1487" actId="14100"/>
          <ac:spMkLst>
            <pc:docMk/>
            <pc:sldMk cId="2812809134" sldId="925"/>
            <ac:spMk id="5" creationId="{E5348355-D23B-7EE6-ABB6-B46159B23ABC}"/>
          </ac:spMkLst>
        </pc:spChg>
        <pc:spChg chg="mod">
          <ac:chgData name="Yoel Kortick" userId="167978f5-7f40-4909-85d5-d4149554ad4e" providerId="ADAL" clId="{F3ECF923-5C5A-4CBA-9ABC-5FC1100F3C53}" dt="2024-08-07T08:09:04.611" v="1458" actId="14100"/>
          <ac:spMkLst>
            <pc:docMk/>
            <pc:sldMk cId="2812809134" sldId="925"/>
            <ac:spMk id="8" creationId="{3C8BE7D1-0E24-21C6-AA0D-69618DBD9D12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2812809134" sldId="925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07:56.952" v="1452" actId="20577"/>
          <ac:spMkLst>
            <pc:docMk/>
            <pc:sldMk cId="2812809134" sldId="925"/>
            <ac:spMk id="11" creationId="{1ACE3884-5DD3-4F86-13C6-FF34F1D35C8C}"/>
          </ac:spMkLst>
        </pc:spChg>
        <pc:spChg chg="mod">
          <ac:chgData name="Yoel Kortick" userId="167978f5-7f40-4909-85d5-d4149554ad4e" providerId="ADAL" clId="{F3ECF923-5C5A-4CBA-9ABC-5FC1100F3C53}" dt="2024-08-07T08:09:31.778" v="1490" actId="14100"/>
          <ac:spMkLst>
            <pc:docMk/>
            <pc:sldMk cId="2812809134" sldId="925"/>
            <ac:spMk id="12" creationId="{9BC75748-D756-0F0E-E1F3-20FA059E9022}"/>
          </ac:spMkLst>
        </pc:spChg>
        <pc:picChg chg="del">
          <ac:chgData name="Yoel Kortick" userId="167978f5-7f40-4909-85d5-d4149554ad4e" providerId="ADAL" clId="{F3ECF923-5C5A-4CBA-9ABC-5FC1100F3C53}" dt="2024-08-07T08:08:53.700" v="1453" actId="478"/>
          <ac:picMkLst>
            <pc:docMk/>
            <pc:sldMk cId="2812809134" sldId="925"/>
            <ac:picMk id="3" creationId="{8FB10575-D125-ED49-EBFB-04A1FF523B79}"/>
          </ac:picMkLst>
        </pc:picChg>
        <pc:picChg chg="add mod ord">
          <ac:chgData name="Yoel Kortick" userId="167978f5-7f40-4909-85d5-d4149554ad4e" providerId="ADAL" clId="{F3ECF923-5C5A-4CBA-9ABC-5FC1100F3C53}" dt="2024-08-07T08:09:24.401" v="1489" actId="167"/>
          <ac:picMkLst>
            <pc:docMk/>
            <pc:sldMk cId="2812809134" sldId="925"/>
            <ac:picMk id="4" creationId="{61372CAC-28F4-F3B2-585E-0DBD14762C0A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552705264" sldId="926"/>
        </pc:sldMkLst>
        <pc:spChg chg="add">
          <ac:chgData name="Yoel Kortick" userId="167978f5-7f40-4909-85d5-d4149554ad4e" providerId="ADAL" clId="{F3ECF923-5C5A-4CBA-9ABC-5FC1100F3C53}" dt="2024-08-07T08:21:36.572" v="1743" actId="11529"/>
          <ac:spMkLst>
            <pc:docMk/>
            <pc:sldMk cId="3552705264" sldId="926"/>
            <ac:spMk id="5" creationId="{7342F9AC-5644-DBAB-8CB7-FD7B15BC6E84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552705264" sldId="926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0:07.677" v="1682" actId="313"/>
          <ac:spMkLst>
            <pc:docMk/>
            <pc:sldMk cId="3552705264" sldId="926"/>
            <ac:spMk id="11" creationId="{1ACE3884-5DD3-4F86-13C6-FF34F1D35C8C}"/>
          </ac:spMkLst>
        </pc:spChg>
        <pc:picChg chg="del">
          <ac:chgData name="Yoel Kortick" userId="167978f5-7f40-4909-85d5-d4149554ad4e" providerId="ADAL" clId="{F3ECF923-5C5A-4CBA-9ABC-5FC1100F3C53}" dt="2024-08-07T08:18:05.991" v="1644" actId="478"/>
          <ac:picMkLst>
            <pc:docMk/>
            <pc:sldMk cId="3552705264" sldId="926"/>
            <ac:picMk id="3" creationId="{CB3FA896-FC52-D763-2393-CF2667B7DB6A}"/>
          </ac:picMkLst>
        </pc:picChg>
        <pc:picChg chg="add mod">
          <ac:chgData name="Yoel Kortick" userId="167978f5-7f40-4909-85d5-d4149554ad4e" providerId="ADAL" clId="{F3ECF923-5C5A-4CBA-9ABC-5FC1100F3C53}" dt="2024-08-07T08:18:22.830" v="1659" actId="208"/>
          <ac:picMkLst>
            <pc:docMk/>
            <pc:sldMk cId="3552705264" sldId="926"/>
            <ac:picMk id="4" creationId="{7199BFC6-F256-4D2D-B152-FB8412763BD8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9:21.538" v="2931" actId="20577"/>
        <pc:sldMkLst>
          <pc:docMk/>
          <pc:sldMk cId="1179795690" sldId="927"/>
        </pc:sldMkLst>
        <pc:spChg chg="mod">
          <ac:chgData name="Yoel Kortick" userId="167978f5-7f40-4909-85d5-d4149554ad4e" providerId="ADAL" clId="{F3ECF923-5C5A-4CBA-9ABC-5FC1100F3C53}" dt="2024-08-07T08:22:12.658" v="1858" actId="14100"/>
          <ac:spMkLst>
            <pc:docMk/>
            <pc:sldMk cId="1179795690" sldId="927"/>
            <ac:spMk id="5" creationId="{7342F9AC-5644-DBAB-8CB7-FD7B15BC6E84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1179795690" sldId="927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10:29:21.538" v="2931" actId="20577"/>
          <ac:spMkLst>
            <pc:docMk/>
            <pc:sldMk cId="1179795690" sldId="927"/>
            <ac:spMk id="11" creationId="{1ACE3884-5DD3-4F86-13C6-FF34F1D35C8C}"/>
          </ac:spMkLst>
        </pc:spChg>
        <pc:spChg chg="del">
          <ac:chgData name="Yoel Kortick" userId="167978f5-7f40-4909-85d5-d4149554ad4e" providerId="ADAL" clId="{F3ECF923-5C5A-4CBA-9ABC-5FC1100F3C53}" dt="2024-08-07T08:22:18.069" v="1861" actId="478"/>
          <ac:spMkLst>
            <pc:docMk/>
            <pc:sldMk cId="1179795690" sldId="927"/>
            <ac:spMk id="12" creationId="{08442B33-55FD-7A8E-B23E-EA5A9E4A38A8}"/>
          </ac:spMkLst>
        </pc:spChg>
        <pc:picChg chg="add mod ord">
          <ac:chgData name="Yoel Kortick" userId="167978f5-7f40-4909-85d5-d4149554ad4e" providerId="ADAL" clId="{F3ECF923-5C5A-4CBA-9ABC-5FC1100F3C53}" dt="2024-08-07T08:22:16.300" v="1860" actId="167"/>
          <ac:picMkLst>
            <pc:docMk/>
            <pc:sldMk cId="1179795690" sldId="927"/>
            <ac:picMk id="3" creationId="{499B6AB4-EE80-B715-3E10-3670F2E832EA}"/>
          </ac:picMkLst>
        </pc:picChg>
        <pc:picChg chg="del">
          <ac:chgData name="Yoel Kortick" userId="167978f5-7f40-4909-85d5-d4149554ad4e" providerId="ADAL" clId="{F3ECF923-5C5A-4CBA-9ABC-5FC1100F3C53}" dt="2024-08-07T08:21:51.205" v="1800" actId="478"/>
          <ac:picMkLst>
            <pc:docMk/>
            <pc:sldMk cId="1179795690" sldId="927"/>
            <ac:picMk id="4" creationId="{7199BFC6-F256-4D2D-B152-FB8412763BD8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2304506645" sldId="928"/>
        </pc:sldMkLst>
        <pc:spChg chg="mod">
          <ac:chgData name="Yoel Kortick" userId="167978f5-7f40-4909-85d5-d4149554ad4e" providerId="ADAL" clId="{F3ECF923-5C5A-4CBA-9ABC-5FC1100F3C53}" dt="2024-08-07T08:23:07.755" v="1930" actId="14100"/>
          <ac:spMkLst>
            <pc:docMk/>
            <pc:sldMk cId="2304506645" sldId="928"/>
            <ac:spMk id="5" creationId="{7342F9AC-5644-DBAB-8CB7-FD7B15BC6E84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2304506645" sldId="928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3:00.024" v="1926" actId="313"/>
          <ac:spMkLst>
            <pc:docMk/>
            <pc:sldMk cId="2304506645" sldId="928"/>
            <ac:spMk id="11" creationId="{1ACE3884-5DD3-4F86-13C6-FF34F1D35C8C}"/>
          </ac:spMkLst>
        </pc:spChg>
        <pc:picChg chg="del">
          <ac:chgData name="Yoel Kortick" userId="167978f5-7f40-4909-85d5-d4149554ad4e" providerId="ADAL" clId="{F3ECF923-5C5A-4CBA-9ABC-5FC1100F3C53}" dt="2024-08-07T08:22:57.919" v="1925" actId="478"/>
          <ac:picMkLst>
            <pc:docMk/>
            <pc:sldMk cId="2304506645" sldId="928"/>
            <ac:picMk id="3" creationId="{499B6AB4-EE80-B715-3E10-3670F2E832EA}"/>
          </ac:picMkLst>
        </pc:picChg>
        <pc:picChg chg="add mod ord">
          <ac:chgData name="Yoel Kortick" userId="167978f5-7f40-4909-85d5-d4149554ad4e" providerId="ADAL" clId="{F3ECF923-5C5A-4CBA-9ABC-5FC1100F3C53}" dt="2024-08-07T08:23:09.404" v="1931" actId="208"/>
          <ac:picMkLst>
            <pc:docMk/>
            <pc:sldMk cId="2304506645" sldId="928"/>
            <ac:picMk id="4" creationId="{C47CB240-EE7D-2050-60E3-9BAE98C967F9}"/>
          </ac:picMkLst>
        </pc:pic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885234412" sldId="929"/>
        </pc:sldMkLst>
        <pc:spChg chg="add">
          <ac:chgData name="Yoel Kortick" userId="167978f5-7f40-4909-85d5-d4149554ad4e" providerId="ADAL" clId="{F3ECF923-5C5A-4CBA-9ABC-5FC1100F3C53}" dt="2024-08-07T08:25:16.146" v="2072" actId="11529"/>
          <ac:spMkLst>
            <pc:docMk/>
            <pc:sldMk cId="885234412" sldId="929"/>
            <ac:spMk id="6" creationId="{86F9E2CA-44FC-B240-CE2E-F12F1CFAEDD1}"/>
          </ac:spMkLst>
        </pc:spChg>
        <pc:spChg chg="add mod">
          <ac:chgData name="Yoel Kortick" userId="167978f5-7f40-4909-85d5-d4149554ad4e" providerId="ADAL" clId="{F3ECF923-5C5A-4CBA-9ABC-5FC1100F3C53}" dt="2024-08-07T08:25:33.292" v="2074" actId="14100"/>
          <ac:spMkLst>
            <pc:docMk/>
            <pc:sldMk cId="885234412" sldId="929"/>
            <ac:spMk id="7" creationId="{D5E5BF9A-1BB9-BAEB-9250-8CBC1FDD03D9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885234412" sldId="929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4:56.786" v="2055" actId="20577"/>
          <ac:spMkLst>
            <pc:docMk/>
            <pc:sldMk cId="885234412" sldId="929"/>
            <ac:spMk id="11" creationId="{1ACE3884-5DD3-4F86-13C6-FF34F1D35C8C}"/>
          </ac:spMkLst>
        </pc:spChg>
        <pc:picChg chg="add mod">
          <ac:chgData name="Yoel Kortick" userId="167978f5-7f40-4909-85d5-d4149554ad4e" providerId="ADAL" clId="{F3ECF923-5C5A-4CBA-9ABC-5FC1100F3C53}" dt="2024-08-07T08:25:37.031" v="2075" actId="208"/>
          <ac:picMkLst>
            <pc:docMk/>
            <pc:sldMk cId="885234412" sldId="929"/>
            <ac:picMk id="3" creationId="{9559130A-FC4A-2F30-A5C6-C8C3054109F3}"/>
          </ac:picMkLst>
        </pc:picChg>
        <pc:picChg chg="del">
          <ac:chgData name="Yoel Kortick" userId="167978f5-7f40-4909-85d5-d4149554ad4e" providerId="ADAL" clId="{F3ECF923-5C5A-4CBA-9ABC-5FC1100F3C53}" dt="2024-08-07T08:24:27.579" v="1994" actId="478"/>
          <ac:picMkLst>
            <pc:docMk/>
            <pc:sldMk cId="885234412" sldId="929"/>
            <ac:picMk id="4" creationId="{C47CB240-EE7D-2050-60E3-9BAE98C967F9}"/>
          </ac:picMkLst>
        </pc:picChg>
        <pc:cxnChg chg="add">
          <ac:chgData name="Yoel Kortick" userId="167978f5-7f40-4909-85d5-d4149554ad4e" providerId="ADAL" clId="{F3ECF923-5C5A-4CBA-9ABC-5FC1100F3C53}" dt="2024-08-07T08:25:48.401" v="2076" actId="11529"/>
          <ac:cxnSpMkLst>
            <pc:docMk/>
            <pc:sldMk cId="885234412" sldId="929"/>
            <ac:cxnSpMk id="12" creationId="{DA30C65C-7CD7-7A1C-BA3E-8ED930C42037}"/>
          </ac:cxnSpMkLst>
        </pc:cxnChg>
      </pc:sldChg>
      <pc:sldChg chg="addSp delSp modSp add mod">
        <pc:chgData name="Yoel Kortick" userId="167978f5-7f40-4909-85d5-d4149554ad4e" providerId="ADAL" clId="{F3ECF923-5C5A-4CBA-9ABC-5FC1100F3C53}" dt="2024-08-07T10:24:00.262" v="2900"/>
        <pc:sldMkLst>
          <pc:docMk/>
          <pc:sldMk cId="3276195141" sldId="930"/>
        </pc:sldMkLst>
        <pc:spChg chg="mod">
          <ac:chgData name="Yoel Kortick" userId="167978f5-7f40-4909-85d5-d4149554ad4e" providerId="ADAL" clId="{F3ECF923-5C5A-4CBA-9ABC-5FC1100F3C53}" dt="2024-08-07T08:29:04.194" v="2354" actId="1036"/>
          <ac:spMkLst>
            <pc:docMk/>
            <pc:sldMk cId="3276195141" sldId="930"/>
            <ac:spMk id="5" creationId="{7342F9AC-5644-DBAB-8CB7-FD7B15BC6E84}"/>
          </ac:spMkLst>
        </pc:spChg>
        <pc:spChg chg="del">
          <ac:chgData name="Yoel Kortick" userId="167978f5-7f40-4909-85d5-d4149554ad4e" providerId="ADAL" clId="{F3ECF923-5C5A-4CBA-9ABC-5FC1100F3C53}" dt="2024-08-07T08:28:17.243" v="2298" actId="478"/>
          <ac:spMkLst>
            <pc:docMk/>
            <pc:sldMk cId="3276195141" sldId="930"/>
            <ac:spMk id="6" creationId="{86F9E2CA-44FC-B240-CE2E-F12F1CFAEDD1}"/>
          </ac:spMkLst>
        </pc:spChg>
        <pc:spChg chg="del">
          <ac:chgData name="Yoel Kortick" userId="167978f5-7f40-4909-85d5-d4149554ad4e" providerId="ADAL" clId="{F3ECF923-5C5A-4CBA-9ABC-5FC1100F3C53}" dt="2024-08-07T08:28:16.491" v="2297" actId="478"/>
          <ac:spMkLst>
            <pc:docMk/>
            <pc:sldMk cId="3276195141" sldId="930"/>
            <ac:spMk id="7" creationId="{D5E5BF9A-1BB9-BAEB-9250-8CBC1FDD03D9}"/>
          </ac:spMkLst>
        </pc:spChg>
        <pc:spChg chg="mod">
          <ac:chgData name="Yoel Kortick" userId="167978f5-7f40-4909-85d5-d4149554ad4e" providerId="ADAL" clId="{F3ECF923-5C5A-4CBA-9ABC-5FC1100F3C53}" dt="2024-08-07T10:24:00.262" v="2900"/>
          <ac:spMkLst>
            <pc:docMk/>
            <pc:sldMk cId="3276195141" sldId="930"/>
            <ac:spMk id="10" creationId="{4C5297D4-1A90-BA7E-1EA2-3486955EA032}"/>
          </ac:spMkLst>
        </pc:spChg>
        <pc:spChg chg="mod">
          <ac:chgData name="Yoel Kortick" userId="167978f5-7f40-4909-85d5-d4149554ad4e" providerId="ADAL" clId="{F3ECF923-5C5A-4CBA-9ABC-5FC1100F3C53}" dt="2024-08-07T08:28:57.933" v="2337" actId="6549"/>
          <ac:spMkLst>
            <pc:docMk/>
            <pc:sldMk cId="3276195141" sldId="930"/>
            <ac:spMk id="11" creationId="{1ACE3884-5DD3-4F86-13C6-FF34F1D35C8C}"/>
          </ac:spMkLst>
        </pc:spChg>
        <pc:picChg chg="del">
          <ac:chgData name="Yoel Kortick" userId="167978f5-7f40-4909-85d5-d4149554ad4e" providerId="ADAL" clId="{F3ECF923-5C5A-4CBA-9ABC-5FC1100F3C53}" dt="2024-08-07T08:27:28.766" v="2204" actId="478"/>
          <ac:picMkLst>
            <pc:docMk/>
            <pc:sldMk cId="3276195141" sldId="930"/>
            <ac:picMk id="3" creationId="{9559130A-FC4A-2F30-A5C6-C8C3054109F3}"/>
          </ac:picMkLst>
        </pc:picChg>
        <pc:picChg chg="add mod ord">
          <ac:chgData name="Yoel Kortick" userId="167978f5-7f40-4909-85d5-d4149554ad4e" providerId="ADAL" clId="{F3ECF923-5C5A-4CBA-9ABC-5FC1100F3C53}" dt="2024-08-07T08:29:04.194" v="2354" actId="1036"/>
          <ac:picMkLst>
            <pc:docMk/>
            <pc:sldMk cId="3276195141" sldId="930"/>
            <ac:picMk id="4" creationId="{B5DB7111-06C2-9413-9ACA-8195571AE9BF}"/>
          </ac:picMkLst>
        </pc:picChg>
        <pc:cxnChg chg="del">
          <ac:chgData name="Yoel Kortick" userId="167978f5-7f40-4909-85d5-d4149554ad4e" providerId="ADAL" clId="{F3ECF923-5C5A-4CBA-9ABC-5FC1100F3C53}" dt="2024-08-07T08:28:15.169" v="2296" actId="478"/>
          <ac:cxnSpMkLst>
            <pc:docMk/>
            <pc:sldMk cId="3276195141" sldId="930"/>
            <ac:cxnSpMk id="12" creationId="{DA30C65C-7CD7-7A1C-BA3E-8ED930C42037}"/>
          </ac:cxnSpMkLst>
        </pc:cxnChg>
      </pc:sldChg>
      <pc:sldChg chg="modSp add mod">
        <pc:chgData name="Yoel Kortick" userId="167978f5-7f40-4909-85d5-d4149554ad4e" providerId="ADAL" clId="{F3ECF923-5C5A-4CBA-9ABC-5FC1100F3C53}" dt="2024-08-07T10:25:45.747" v="2919" actId="255"/>
        <pc:sldMkLst>
          <pc:docMk/>
          <pc:sldMk cId="749251916" sldId="931"/>
        </pc:sldMkLst>
        <pc:spChg chg="mod">
          <ac:chgData name="Yoel Kortick" userId="167978f5-7f40-4909-85d5-d4149554ad4e" providerId="ADAL" clId="{F3ECF923-5C5A-4CBA-9ABC-5FC1100F3C53}" dt="2024-08-07T10:25:45.747" v="2919" actId="255"/>
          <ac:spMkLst>
            <pc:docMk/>
            <pc:sldMk cId="749251916" sldId="931"/>
            <ac:spMk id="11" creationId="{1ACE3884-5DD3-4F86-13C6-FF34F1D35C8C}"/>
          </ac:spMkLst>
        </pc:spChg>
      </pc:sldChg>
    </pc:docChg>
  </pc:docChgLst>
  <pc:docChgLst>
    <pc:chgData name="Yoel Kortick" userId="167978f5-7f40-4909-85d5-d4149554ad4e" providerId="ADAL" clId="{96ECAAEA-2AD2-40A5-98AA-3930F5538D9F}"/>
    <pc:docChg chg="undo custSel addSld delSld modSld modSection">
      <pc:chgData name="Yoel Kortick" userId="167978f5-7f40-4909-85d5-d4149554ad4e" providerId="ADAL" clId="{96ECAAEA-2AD2-40A5-98AA-3930F5538D9F}" dt="2024-08-09T05:00:29.209" v="137" actId="20577"/>
      <pc:docMkLst>
        <pc:docMk/>
      </pc:docMkLst>
      <pc:sldChg chg="modSp mod">
        <pc:chgData name="Yoel Kortick" userId="167978f5-7f40-4909-85d5-d4149554ad4e" providerId="ADAL" clId="{96ECAAEA-2AD2-40A5-98AA-3930F5538D9F}" dt="2024-08-08T16:16:21.858" v="13" actId="6549"/>
        <pc:sldMkLst>
          <pc:docMk/>
          <pc:sldMk cId="2594056538" sldId="647"/>
        </pc:sldMkLst>
        <pc:spChg chg="mod">
          <ac:chgData name="Yoel Kortick" userId="167978f5-7f40-4909-85d5-d4149554ad4e" providerId="ADAL" clId="{96ECAAEA-2AD2-40A5-98AA-3930F5538D9F}" dt="2024-08-08T16:16:21.858" v="13" actId="6549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96ECAAEA-2AD2-40A5-98AA-3930F5538D9F}" dt="2024-08-08T16:16:04.489" v="3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96ECAAEA-2AD2-40A5-98AA-3930F5538D9F}" dt="2024-08-08T16:15:46.476" v="2"/>
        <pc:sldMkLst>
          <pc:docMk/>
          <pc:sldMk cId="2401584553" sldId="696"/>
        </pc:sldMkLst>
        <pc:spChg chg="mod">
          <ac:chgData name="Yoel Kortick" userId="167978f5-7f40-4909-85d5-d4149554ad4e" providerId="ADAL" clId="{96ECAAEA-2AD2-40A5-98AA-3930F5538D9F}" dt="2024-08-08T16:15:46.476" v="2"/>
          <ac:spMkLst>
            <pc:docMk/>
            <pc:sldMk cId="2401584553" sldId="696"/>
            <ac:spMk id="6" creationId="{65F3B852-286D-55BD-2B1D-F4756EAB082C}"/>
          </ac:spMkLst>
        </pc:spChg>
      </pc:sldChg>
      <pc:sldChg chg="modSp mod">
        <pc:chgData name="Yoel Kortick" userId="167978f5-7f40-4909-85d5-d4149554ad4e" providerId="ADAL" clId="{96ECAAEA-2AD2-40A5-98AA-3930F5538D9F}" dt="2024-08-09T05:00:29.209" v="137" actId="20577"/>
        <pc:sldMkLst>
          <pc:docMk/>
          <pc:sldMk cId="1368566295" sldId="767"/>
        </pc:sldMkLst>
        <pc:spChg chg="mod">
          <ac:chgData name="Yoel Kortick" userId="167978f5-7f40-4909-85d5-d4149554ad4e" providerId="ADAL" clId="{96ECAAEA-2AD2-40A5-98AA-3930F5538D9F}" dt="2024-08-09T05:00:29.209" v="137" actId="20577"/>
          <ac:spMkLst>
            <pc:docMk/>
            <pc:sldMk cId="1368566295" sldId="767"/>
            <ac:spMk id="11" creationId="{1ACE3884-5DD3-4F86-13C6-FF34F1D35C8C}"/>
          </ac:spMkLst>
        </pc:spChg>
      </pc:sldChg>
      <pc:sldChg chg="modSp mod">
        <pc:chgData name="Yoel Kortick" userId="167978f5-7f40-4909-85d5-d4149554ad4e" providerId="ADAL" clId="{96ECAAEA-2AD2-40A5-98AA-3930F5538D9F}" dt="2024-08-08T16:17:36.074" v="16" actId="20577"/>
        <pc:sldMkLst>
          <pc:docMk/>
          <pc:sldMk cId="2860026996" sldId="901"/>
        </pc:sldMkLst>
        <pc:spChg chg="mod">
          <ac:chgData name="Yoel Kortick" userId="167978f5-7f40-4909-85d5-d4149554ad4e" providerId="ADAL" clId="{96ECAAEA-2AD2-40A5-98AA-3930F5538D9F}" dt="2024-08-08T16:17:36.074" v="16" actId="20577"/>
          <ac:spMkLst>
            <pc:docMk/>
            <pc:sldMk cId="2860026996" sldId="901"/>
            <ac:spMk id="11" creationId="{1ACE3884-5DD3-4F86-13C6-FF34F1D35C8C}"/>
          </ac:spMkLst>
        </pc:spChg>
      </pc:sldChg>
      <pc:sldChg chg="modSp mod">
        <pc:chgData name="Yoel Kortick" userId="167978f5-7f40-4909-85d5-d4149554ad4e" providerId="ADAL" clId="{96ECAAEA-2AD2-40A5-98AA-3930F5538D9F}" dt="2024-08-09T04:48:37.966" v="35" actId="20577"/>
        <pc:sldMkLst>
          <pc:docMk/>
          <pc:sldMk cId="4239528139" sldId="941"/>
        </pc:sldMkLst>
        <pc:spChg chg="mod">
          <ac:chgData name="Yoel Kortick" userId="167978f5-7f40-4909-85d5-d4149554ad4e" providerId="ADAL" clId="{96ECAAEA-2AD2-40A5-98AA-3930F5538D9F}" dt="2024-08-09T04:48:37.966" v="35" actId="20577"/>
          <ac:spMkLst>
            <pc:docMk/>
            <pc:sldMk cId="4239528139" sldId="941"/>
            <ac:spMk id="11" creationId="{1ACE3884-5DD3-4F86-13C6-FF34F1D35C8C}"/>
          </ac:spMkLst>
        </pc:spChg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610440184" sldId="948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292656038" sldId="949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377312541" sldId="950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3420794584" sldId="951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1354551685" sldId="952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4190231975" sldId="953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629516196" sldId="954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1292699341" sldId="955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183536572" sldId="956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8132024" sldId="957"/>
        </pc:sldMkLst>
      </pc:sldChg>
      <pc:sldChg chg="del">
        <pc:chgData name="Yoel Kortick" userId="167978f5-7f40-4909-85d5-d4149554ad4e" providerId="ADAL" clId="{96ECAAEA-2AD2-40A5-98AA-3930F5538D9F}" dt="2024-08-08T16:18:00.918" v="17" actId="47"/>
        <pc:sldMkLst>
          <pc:docMk/>
          <pc:sldMk cId="1739759316" sldId="958"/>
        </pc:sldMkLst>
      </pc:sldChg>
      <pc:sldChg chg="modSp mod">
        <pc:chgData name="Yoel Kortick" userId="167978f5-7f40-4909-85d5-d4149554ad4e" providerId="ADAL" clId="{96ECAAEA-2AD2-40A5-98AA-3930F5538D9F}" dt="2024-08-09T04:49:16.786" v="53" actId="14100"/>
        <pc:sldMkLst>
          <pc:docMk/>
          <pc:sldMk cId="2588941276" sldId="959"/>
        </pc:sldMkLst>
        <pc:spChg chg="mod">
          <ac:chgData name="Yoel Kortick" userId="167978f5-7f40-4909-85d5-d4149554ad4e" providerId="ADAL" clId="{96ECAAEA-2AD2-40A5-98AA-3930F5538D9F}" dt="2024-08-09T04:49:16.786" v="53" actId="14100"/>
          <ac:spMkLst>
            <pc:docMk/>
            <pc:sldMk cId="2588941276" sldId="959"/>
            <ac:spMk id="11" creationId="{1ACE3884-5DD3-4F86-13C6-FF34F1D35C8C}"/>
          </ac:spMkLst>
        </pc:spChg>
      </pc:sldChg>
      <pc:sldChg chg="modSp mod">
        <pc:chgData name="Yoel Kortick" userId="167978f5-7f40-4909-85d5-d4149554ad4e" providerId="ADAL" clId="{96ECAAEA-2AD2-40A5-98AA-3930F5538D9F}" dt="2024-08-09T04:59:59.778" v="129" actId="14100"/>
        <pc:sldMkLst>
          <pc:docMk/>
          <pc:sldMk cId="453308646" sldId="961"/>
        </pc:sldMkLst>
        <pc:spChg chg="mod">
          <ac:chgData name="Yoel Kortick" userId="167978f5-7f40-4909-85d5-d4149554ad4e" providerId="ADAL" clId="{96ECAAEA-2AD2-40A5-98AA-3930F5538D9F}" dt="2024-08-09T04:59:59.778" v="129" actId="14100"/>
          <ac:spMkLst>
            <pc:docMk/>
            <pc:sldMk cId="453308646" sldId="96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96ECAAEA-2AD2-40A5-98AA-3930F5538D9F}" dt="2024-08-09T04:59:30.026" v="105" actId="208"/>
        <pc:sldMkLst>
          <pc:docMk/>
          <pc:sldMk cId="1414240676" sldId="962"/>
        </pc:sldMkLst>
        <pc:spChg chg="mod">
          <ac:chgData name="Yoel Kortick" userId="167978f5-7f40-4909-85d5-d4149554ad4e" providerId="ADAL" clId="{96ECAAEA-2AD2-40A5-98AA-3930F5538D9F}" dt="2024-08-09T04:59:27.378" v="104" actId="14100"/>
          <ac:spMkLst>
            <pc:docMk/>
            <pc:sldMk cId="1414240676" sldId="962"/>
            <ac:spMk id="7" creationId="{537AE5B5-53F0-4042-2679-73B39847FE76}"/>
          </ac:spMkLst>
        </pc:spChg>
        <pc:spChg chg="mod">
          <ac:chgData name="Yoel Kortick" userId="167978f5-7f40-4909-85d5-d4149554ad4e" providerId="ADAL" clId="{96ECAAEA-2AD2-40A5-98AA-3930F5538D9F}" dt="2024-08-09T04:58:57.061" v="82" actId="20577"/>
          <ac:spMkLst>
            <pc:docMk/>
            <pc:sldMk cId="1414240676" sldId="962"/>
            <ac:spMk id="11" creationId="{1ACE3884-5DD3-4F86-13C6-FF34F1D35C8C}"/>
          </ac:spMkLst>
        </pc:spChg>
        <pc:spChg chg="mod">
          <ac:chgData name="Yoel Kortick" userId="167978f5-7f40-4909-85d5-d4149554ad4e" providerId="ADAL" clId="{96ECAAEA-2AD2-40A5-98AA-3930F5538D9F}" dt="2024-08-09T04:59:22.038" v="102" actId="1037"/>
          <ac:spMkLst>
            <pc:docMk/>
            <pc:sldMk cId="1414240676" sldId="962"/>
            <ac:spMk id="12" creationId="{E428F475-931B-BA91-09C1-92D02D9A0FD2}"/>
          </ac:spMkLst>
        </pc:spChg>
        <pc:picChg chg="add mod ord">
          <ac:chgData name="Yoel Kortick" userId="167978f5-7f40-4909-85d5-d4149554ad4e" providerId="ADAL" clId="{96ECAAEA-2AD2-40A5-98AA-3930F5538D9F}" dt="2024-08-09T04:59:30.026" v="105" actId="208"/>
          <ac:picMkLst>
            <pc:docMk/>
            <pc:sldMk cId="1414240676" sldId="962"/>
            <ac:picMk id="3" creationId="{F6A0EE59-52C2-3FAF-72E2-E9C069A0650F}"/>
          </ac:picMkLst>
        </pc:picChg>
        <pc:picChg chg="del">
          <ac:chgData name="Yoel Kortick" userId="167978f5-7f40-4909-85d5-d4149554ad4e" providerId="ADAL" clId="{96ECAAEA-2AD2-40A5-98AA-3930F5538D9F}" dt="2024-08-09T04:59:04.630" v="83" actId="478"/>
          <ac:picMkLst>
            <pc:docMk/>
            <pc:sldMk cId="1414240676" sldId="962"/>
            <ac:picMk id="4" creationId="{378A9EC3-4397-378F-9451-358D52CC72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3CC206-4FCA-03CD-59DF-935BD0F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Header avenir demi </a:t>
            </a:r>
            <a:r>
              <a:rPr lang="he-IL"/>
              <a:t>32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2937-9F51-BE70-DB61-92D02791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A9409C-897B-CE71-66D4-43705F0A71D1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BAF31-24B1-136F-2AFD-AD4DD414C2FA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BDA381-F293-7331-B82D-5646025BB237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C2EB8B4-A443-4F18-D178-C32B08628152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C67E59-6061-9349-00E9-3A7646843268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B7C5EF-6A4C-9D3B-171D-0A804EA6A1E6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3E89A5-D448-92EA-18B1-B50BDD34C4CB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E32E90-CACD-8E05-68B2-CA9E81A5D6AF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0F59409-018B-DC00-6807-B96D2CE70D2B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80F448-43A1-9353-F622-F616A19581B5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DE1AB9-D42B-CA09-A51F-993C726FD9B4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3D7430-26B0-E926-6F6E-F5F8C247923C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0CFCFB9-9FBB-8B83-EC8A-B73A0B93FB50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6A0CB0B-A312-2327-FEAA-9FBE204C5DBA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30FBA4E-6CAA-DCA9-8DB9-EA158E76D44E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520051-23B4-EDD4-3FAC-928F62C2E4A4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308096F-25D5-1137-A6D8-A44068DED010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32D93B7-3226-5B49-1677-16C575926E0D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0FF3DB2-2286-1898-A151-5CE5DDBB2E47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4393AA-2A9E-7861-7882-9561C538FE91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5628E8A-58E1-0ED9-4DA8-FBA513FA7BEF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02C450-0012-E394-050C-9CC9C23CAEED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6F2334A-FD72-5605-2DF9-B8EB7BD698B4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51F529-E2CD-70CC-3385-C8FBFDBE0C2B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33E5F76-469E-539F-B921-74E0DAD1185E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000DD0D-6A03-CA4E-7064-1BBC5DB2847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25F3EFC7-529D-BEEC-0E23-741A4B11A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48636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473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- 1 line only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D253DDF8-4139-C5D7-2140-8AB43A1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"/>
            <a:ext cx="12191995" cy="6857997"/>
          </a:xfrm>
          <a:custGeom>
            <a:avLst/>
            <a:gdLst>
              <a:gd name="connsiteX0" fmla="*/ 6180592 w 12191995"/>
              <a:gd name="connsiteY0" fmla="*/ 849612 h 6857997"/>
              <a:gd name="connsiteX1" fmla="*/ 6180592 w 12191995"/>
              <a:gd name="connsiteY1" fmla="*/ 854463 h 6857997"/>
              <a:gd name="connsiteX2" fmla="*/ 6167655 w 12191995"/>
              <a:gd name="connsiteY2" fmla="*/ 866053 h 6857997"/>
              <a:gd name="connsiteX3" fmla="*/ 6158221 w 12191995"/>
              <a:gd name="connsiteY3" fmla="*/ 858237 h 6857997"/>
              <a:gd name="connsiteX4" fmla="*/ 6167655 w 12191995"/>
              <a:gd name="connsiteY4" fmla="*/ 850960 h 6857997"/>
              <a:gd name="connsiteX5" fmla="*/ 6174662 w 12191995"/>
              <a:gd name="connsiteY5" fmla="*/ 850960 h 6857997"/>
              <a:gd name="connsiteX6" fmla="*/ 6180592 w 12191995"/>
              <a:gd name="connsiteY6" fmla="*/ 849612 h 6857997"/>
              <a:gd name="connsiteX7" fmla="*/ 6414538 w 12191995"/>
              <a:gd name="connsiteY7" fmla="*/ 849611 h 6857997"/>
              <a:gd name="connsiteX8" fmla="*/ 6414538 w 12191995"/>
              <a:gd name="connsiteY8" fmla="*/ 854462 h 6857997"/>
              <a:gd name="connsiteX9" fmla="*/ 6401601 w 12191995"/>
              <a:gd name="connsiteY9" fmla="*/ 866052 h 6857997"/>
              <a:gd name="connsiteX10" fmla="*/ 6392167 w 12191995"/>
              <a:gd name="connsiteY10" fmla="*/ 858236 h 6857997"/>
              <a:gd name="connsiteX11" fmla="*/ 6401601 w 12191995"/>
              <a:gd name="connsiteY11" fmla="*/ 850959 h 6857997"/>
              <a:gd name="connsiteX12" fmla="*/ 6408608 w 12191995"/>
              <a:gd name="connsiteY12" fmla="*/ 850959 h 6857997"/>
              <a:gd name="connsiteX13" fmla="*/ 6414538 w 12191995"/>
              <a:gd name="connsiteY13" fmla="*/ 849611 h 6857997"/>
              <a:gd name="connsiteX14" fmla="*/ 5709196 w 12191995"/>
              <a:gd name="connsiteY14" fmla="*/ 846646 h 6857997"/>
              <a:gd name="connsiteX15" fmla="*/ 5709196 w 12191995"/>
              <a:gd name="connsiteY15" fmla="*/ 855541 h 6857997"/>
              <a:gd name="connsiteX16" fmla="*/ 5690328 w 12191995"/>
              <a:gd name="connsiteY16" fmla="*/ 872521 h 6857997"/>
              <a:gd name="connsiteX17" fmla="*/ 5675236 w 12191995"/>
              <a:gd name="connsiteY17" fmla="*/ 860392 h 6857997"/>
              <a:gd name="connsiteX18" fmla="*/ 5688982 w 12191995"/>
              <a:gd name="connsiteY18" fmla="*/ 849072 h 6857997"/>
              <a:gd name="connsiteX19" fmla="*/ 5700841 w 12191995"/>
              <a:gd name="connsiteY19" fmla="*/ 849072 h 6857997"/>
              <a:gd name="connsiteX20" fmla="*/ 5709196 w 12191995"/>
              <a:gd name="connsiteY20" fmla="*/ 846646 h 6857997"/>
              <a:gd name="connsiteX21" fmla="*/ 6530703 w 12191995"/>
              <a:gd name="connsiteY21" fmla="*/ 825894 h 6857997"/>
              <a:gd name="connsiteX22" fmla="*/ 6545527 w 12191995"/>
              <a:gd name="connsiteY22" fmla="*/ 838022 h 6857997"/>
              <a:gd name="connsiteX23" fmla="*/ 6515610 w 12191995"/>
              <a:gd name="connsiteY23" fmla="*/ 838022 h 6857997"/>
              <a:gd name="connsiteX24" fmla="*/ 6530703 w 12191995"/>
              <a:gd name="connsiteY24" fmla="*/ 825894 h 6857997"/>
              <a:gd name="connsiteX25" fmla="*/ 5883577 w 12191995"/>
              <a:gd name="connsiteY25" fmla="*/ 820234 h 6857997"/>
              <a:gd name="connsiteX26" fmla="*/ 5907835 w 12191995"/>
              <a:gd name="connsiteY26" fmla="*/ 846378 h 6857997"/>
              <a:gd name="connsiteX27" fmla="*/ 5883577 w 12191995"/>
              <a:gd name="connsiteY27" fmla="*/ 872522 h 6857997"/>
              <a:gd name="connsiteX28" fmla="*/ 5859320 w 12191995"/>
              <a:gd name="connsiteY28" fmla="*/ 846378 h 6857997"/>
              <a:gd name="connsiteX29" fmla="*/ 5883577 w 12191995"/>
              <a:gd name="connsiteY29" fmla="*/ 820234 h 6857997"/>
              <a:gd name="connsiteX30" fmla="*/ 5766065 w 12191995"/>
              <a:gd name="connsiteY30" fmla="*/ 813225 h 6857997"/>
              <a:gd name="connsiteX31" fmla="*/ 5746658 w 12191995"/>
              <a:gd name="connsiteY31" fmla="*/ 825354 h 6857997"/>
              <a:gd name="connsiteX32" fmla="*/ 5746658 w 12191995"/>
              <a:gd name="connsiteY32" fmla="*/ 814303 h 6857997"/>
              <a:gd name="connsiteX33" fmla="*/ 5738304 w 12191995"/>
              <a:gd name="connsiteY33" fmla="*/ 814303 h 6857997"/>
              <a:gd name="connsiteX34" fmla="*/ 5738304 w 12191995"/>
              <a:gd name="connsiteY34" fmla="*/ 878450 h 6857997"/>
              <a:gd name="connsiteX35" fmla="*/ 5746929 w 12191995"/>
              <a:gd name="connsiteY35" fmla="*/ 878450 h 6857997"/>
              <a:gd name="connsiteX36" fmla="*/ 5746929 w 12191995"/>
              <a:gd name="connsiteY36" fmla="*/ 842603 h 6857997"/>
              <a:gd name="connsiteX37" fmla="*/ 5766334 w 12191995"/>
              <a:gd name="connsiteY37" fmla="*/ 822119 h 6857997"/>
              <a:gd name="connsiteX38" fmla="*/ 5770646 w 12191995"/>
              <a:gd name="connsiteY38" fmla="*/ 822119 h 6857997"/>
              <a:gd name="connsiteX39" fmla="*/ 5770916 w 12191995"/>
              <a:gd name="connsiteY39" fmla="*/ 813495 h 6857997"/>
              <a:gd name="connsiteX40" fmla="*/ 5766065 w 12191995"/>
              <a:gd name="connsiteY40" fmla="*/ 813225 h 6857997"/>
              <a:gd name="connsiteX41" fmla="*/ 5883577 w 12191995"/>
              <a:gd name="connsiteY41" fmla="*/ 812418 h 6857997"/>
              <a:gd name="connsiteX42" fmla="*/ 5850426 w 12191995"/>
              <a:gd name="connsiteY42" fmla="*/ 846378 h 6857997"/>
              <a:gd name="connsiteX43" fmla="*/ 5883577 w 12191995"/>
              <a:gd name="connsiteY43" fmla="*/ 880068 h 6857997"/>
              <a:gd name="connsiteX44" fmla="*/ 5916998 w 12191995"/>
              <a:gd name="connsiteY44" fmla="*/ 846378 h 6857997"/>
              <a:gd name="connsiteX45" fmla="*/ 5883577 w 12191995"/>
              <a:gd name="connsiteY45" fmla="*/ 812418 h 6857997"/>
              <a:gd name="connsiteX46" fmla="*/ 5693563 w 12191995"/>
              <a:gd name="connsiteY46" fmla="*/ 812417 h 6857997"/>
              <a:gd name="connsiteX47" fmla="*/ 5669037 w 12191995"/>
              <a:gd name="connsiteY47" fmla="*/ 820503 h 6857997"/>
              <a:gd name="connsiteX48" fmla="*/ 5673349 w 12191995"/>
              <a:gd name="connsiteY48" fmla="*/ 827241 h 6857997"/>
              <a:gd name="connsiteX49" fmla="*/ 5693024 w 12191995"/>
              <a:gd name="connsiteY49" fmla="*/ 820233 h 6857997"/>
              <a:gd name="connsiteX50" fmla="*/ 5709196 w 12191995"/>
              <a:gd name="connsiteY50" fmla="*/ 833979 h 6857997"/>
              <a:gd name="connsiteX51" fmla="*/ 5708926 w 12191995"/>
              <a:gd name="connsiteY51" fmla="*/ 835596 h 6857997"/>
              <a:gd name="connsiteX52" fmla="*/ 5702727 w 12191995"/>
              <a:gd name="connsiteY52" fmla="*/ 841526 h 6857997"/>
              <a:gd name="connsiteX53" fmla="*/ 5687364 w 12191995"/>
              <a:gd name="connsiteY53" fmla="*/ 841526 h 6857997"/>
              <a:gd name="connsiteX54" fmla="*/ 5665532 w 12191995"/>
              <a:gd name="connsiteY54" fmla="*/ 860392 h 6857997"/>
              <a:gd name="connsiteX55" fmla="*/ 5688982 w 12191995"/>
              <a:gd name="connsiteY55" fmla="*/ 880067 h 6857997"/>
              <a:gd name="connsiteX56" fmla="*/ 5709196 w 12191995"/>
              <a:gd name="connsiteY56" fmla="*/ 870364 h 6857997"/>
              <a:gd name="connsiteX57" fmla="*/ 5709196 w 12191995"/>
              <a:gd name="connsiteY57" fmla="*/ 878450 h 6857997"/>
              <a:gd name="connsiteX58" fmla="*/ 5718089 w 12191995"/>
              <a:gd name="connsiteY58" fmla="*/ 878450 h 6857997"/>
              <a:gd name="connsiteX59" fmla="*/ 5718089 w 12191995"/>
              <a:gd name="connsiteY59" fmla="*/ 834248 h 6857997"/>
              <a:gd name="connsiteX60" fmla="*/ 5693563 w 12191995"/>
              <a:gd name="connsiteY60" fmla="*/ 812417 h 6857997"/>
              <a:gd name="connsiteX61" fmla="*/ 6261179 w 12191995"/>
              <a:gd name="connsiteY61" fmla="*/ 811879 h 6857997"/>
              <a:gd name="connsiteX62" fmla="*/ 6261179 w 12191995"/>
              <a:gd name="connsiteY62" fmla="*/ 827780 h 6857997"/>
              <a:gd name="connsiteX63" fmla="*/ 6270612 w 12191995"/>
              <a:gd name="connsiteY63" fmla="*/ 827780 h 6857997"/>
              <a:gd name="connsiteX64" fmla="*/ 6270612 w 12191995"/>
              <a:gd name="connsiteY64" fmla="*/ 878451 h 6857997"/>
              <a:gd name="connsiteX65" fmla="*/ 6289479 w 12191995"/>
              <a:gd name="connsiteY65" fmla="*/ 878451 h 6857997"/>
              <a:gd name="connsiteX66" fmla="*/ 6289479 w 12191995"/>
              <a:gd name="connsiteY66" fmla="*/ 811879 h 6857997"/>
              <a:gd name="connsiteX67" fmla="*/ 6299451 w 12191995"/>
              <a:gd name="connsiteY67" fmla="*/ 811608 h 6857997"/>
              <a:gd name="connsiteX68" fmla="*/ 6322091 w 12191995"/>
              <a:gd name="connsiteY68" fmla="*/ 878450 h 6857997"/>
              <a:gd name="connsiteX69" fmla="*/ 6345540 w 12191995"/>
              <a:gd name="connsiteY69" fmla="*/ 878450 h 6857997"/>
              <a:gd name="connsiteX70" fmla="*/ 6369258 w 12191995"/>
              <a:gd name="connsiteY70" fmla="*/ 811608 h 6857997"/>
              <a:gd name="connsiteX71" fmla="*/ 6349313 w 12191995"/>
              <a:gd name="connsiteY71" fmla="*/ 811608 h 6857997"/>
              <a:gd name="connsiteX72" fmla="*/ 6334220 w 12191995"/>
              <a:gd name="connsiteY72" fmla="*/ 857966 h 6857997"/>
              <a:gd name="connsiteX73" fmla="*/ 6319935 w 12191995"/>
              <a:gd name="connsiteY73" fmla="*/ 811608 h 6857997"/>
              <a:gd name="connsiteX74" fmla="*/ 6530973 w 12191995"/>
              <a:gd name="connsiteY74" fmla="*/ 810531 h 6857997"/>
              <a:gd name="connsiteX75" fmla="*/ 6496204 w 12191995"/>
              <a:gd name="connsiteY75" fmla="*/ 845569 h 6857997"/>
              <a:gd name="connsiteX76" fmla="*/ 6531242 w 12191995"/>
              <a:gd name="connsiteY76" fmla="*/ 880607 h 6857997"/>
              <a:gd name="connsiteX77" fmla="*/ 6564663 w 12191995"/>
              <a:gd name="connsiteY77" fmla="*/ 859584 h 6857997"/>
              <a:gd name="connsiteX78" fmla="*/ 6544988 w 12191995"/>
              <a:gd name="connsiteY78" fmla="*/ 857428 h 6857997"/>
              <a:gd name="connsiteX79" fmla="*/ 6531512 w 12191995"/>
              <a:gd name="connsiteY79" fmla="*/ 864166 h 6857997"/>
              <a:gd name="connsiteX80" fmla="*/ 6516149 w 12191995"/>
              <a:gd name="connsiteY80" fmla="*/ 850690 h 6857997"/>
              <a:gd name="connsiteX81" fmla="*/ 6565741 w 12191995"/>
              <a:gd name="connsiteY81" fmla="*/ 850690 h 6857997"/>
              <a:gd name="connsiteX82" fmla="*/ 6566011 w 12191995"/>
              <a:gd name="connsiteY82" fmla="*/ 850420 h 6857997"/>
              <a:gd name="connsiteX83" fmla="*/ 6530973 w 12191995"/>
              <a:gd name="connsiteY83" fmla="*/ 810531 h 6857997"/>
              <a:gd name="connsiteX84" fmla="*/ 6250668 w 12191995"/>
              <a:gd name="connsiteY84" fmla="*/ 810529 h 6857997"/>
              <a:gd name="connsiteX85" fmla="*/ 6233419 w 12191995"/>
              <a:gd name="connsiteY85" fmla="*/ 822119 h 6857997"/>
              <a:gd name="connsiteX86" fmla="*/ 6233419 w 12191995"/>
              <a:gd name="connsiteY86" fmla="*/ 811607 h 6857997"/>
              <a:gd name="connsiteX87" fmla="*/ 6215091 w 12191995"/>
              <a:gd name="connsiteY87" fmla="*/ 811607 h 6857997"/>
              <a:gd name="connsiteX88" fmla="*/ 6215091 w 12191995"/>
              <a:gd name="connsiteY88" fmla="*/ 878449 h 6857997"/>
              <a:gd name="connsiteX89" fmla="*/ 6233958 w 12191995"/>
              <a:gd name="connsiteY89" fmla="*/ 878449 h 6857997"/>
              <a:gd name="connsiteX90" fmla="*/ 6233958 w 12191995"/>
              <a:gd name="connsiteY90" fmla="*/ 846645 h 6857997"/>
              <a:gd name="connsiteX91" fmla="*/ 6247973 w 12191995"/>
              <a:gd name="connsiteY91" fmla="*/ 830474 h 6857997"/>
              <a:gd name="connsiteX92" fmla="*/ 6256059 w 12191995"/>
              <a:gd name="connsiteY92" fmla="*/ 830474 h 6857997"/>
              <a:gd name="connsiteX93" fmla="*/ 6255789 w 12191995"/>
              <a:gd name="connsiteY93" fmla="*/ 811068 h 6857997"/>
              <a:gd name="connsiteX94" fmla="*/ 6250668 w 12191995"/>
              <a:gd name="connsiteY94" fmla="*/ 810529 h 6857997"/>
              <a:gd name="connsiteX95" fmla="*/ 6170619 w 12191995"/>
              <a:gd name="connsiteY95" fmla="*/ 809992 h 6857997"/>
              <a:gd name="connsiteX96" fmla="*/ 6142050 w 12191995"/>
              <a:gd name="connsiteY96" fmla="*/ 818078 h 6857997"/>
              <a:gd name="connsiteX97" fmla="*/ 6149327 w 12191995"/>
              <a:gd name="connsiteY97" fmla="*/ 832362 h 6857997"/>
              <a:gd name="connsiteX98" fmla="*/ 6169541 w 12191995"/>
              <a:gd name="connsiteY98" fmla="*/ 826163 h 6857997"/>
              <a:gd name="connsiteX99" fmla="*/ 6180592 w 12191995"/>
              <a:gd name="connsiteY99" fmla="*/ 833980 h 6857997"/>
              <a:gd name="connsiteX100" fmla="*/ 6180592 w 12191995"/>
              <a:gd name="connsiteY100" fmla="*/ 834519 h 6857997"/>
              <a:gd name="connsiteX101" fmla="*/ 6176010 w 12191995"/>
              <a:gd name="connsiteY101" fmla="*/ 838561 h 6857997"/>
              <a:gd name="connsiteX102" fmla="*/ 6162803 w 12191995"/>
              <a:gd name="connsiteY102" fmla="*/ 838561 h 6857997"/>
              <a:gd name="connsiteX103" fmla="*/ 6138546 w 12191995"/>
              <a:gd name="connsiteY103" fmla="*/ 859045 h 6857997"/>
              <a:gd name="connsiteX104" fmla="*/ 6161995 w 12191995"/>
              <a:gd name="connsiteY104" fmla="*/ 880068 h 6857997"/>
              <a:gd name="connsiteX105" fmla="*/ 6180592 w 12191995"/>
              <a:gd name="connsiteY105" fmla="*/ 871982 h 6857997"/>
              <a:gd name="connsiteX106" fmla="*/ 6180592 w 12191995"/>
              <a:gd name="connsiteY106" fmla="*/ 878451 h 6857997"/>
              <a:gd name="connsiteX107" fmla="*/ 6199458 w 12191995"/>
              <a:gd name="connsiteY107" fmla="*/ 878451 h 6857997"/>
              <a:gd name="connsiteX108" fmla="*/ 6199458 w 12191995"/>
              <a:gd name="connsiteY108" fmla="*/ 834519 h 6857997"/>
              <a:gd name="connsiteX109" fmla="*/ 6170619 w 12191995"/>
              <a:gd name="connsiteY109" fmla="*/ 809992 h 6857997"/>
              <a:gd name="connsiteX110" fmla="*/ 6404565 w 12191995"/>
              <a:gd name="connsiteY110" fmla="*/ 809991 h 6857997"/>
              <a:gd name="connsiteX111" fmla="*/ 6375996 w 12191995"/>
              <a:gd name="connsiteY111" fmla="*/ 818077 h 6857997"/>
              <a:gd name="connsiteX112" fmla="*/ 6383273 w 12191995"/>
              <a:gd name="connsiteY112" fmla="*/ 832361 h 6857997"/>
              <a:gd name="connsiteX113" fmla="*/ 6403487 w 12191995"/>
              <a:gd name="connsiteY113" fmla="*/ 826162 h 6857997"/>
              <a:gd name="connsiteX114" fmla="*/ 6414538 w 12191995"/>
              <a:gd name="connsiteY114" fmla="*/ 833979 h 6857997"/>
              <a:gd name="connsiteX115" fmla="*/ 6414538 w 12191995"/>
              <a:gd name="connsiteY115" fmla="*/ 834518 h 6857997"/>
              <a:gd name="connsiteX116" fmla="*/ 6409956 w 12191995"/>
              <a:gd name="connsiteY116" fmla="*/ 838560 h 6857997"/>
              <a:gd name="connsiteX117" fmla="*/ 6396749 w 12191995"/>
              <a:gd name="connsiteY117" fmla="*/ 838560 h 6857997"/>
              <a:gd name="connsiteX118" fmla="*/ 6372492 w 12191995"/>
              <a:gd name="connsiteY118" fmla="*/ 859044 h 6857997"/>
              <a:gd name="connsiteX119" fmla="*/ 6395941 w 12191995"/>
              <a:gd name="connsiteY119" fmla="*/ 880067 h 6857997"/>
              <a:gd name="connsiteX120" fmla="*/ 6414538 w 12191995"/>
              <a:gd name="connsiteY120" fmla="*/ 871981 h 6857997"/>
              <a:gd name="connsiteX121" fmla="*/ 6414538 w 12191995"/>
              <a:gd name="connsiteY121" fmla="*/ 878450 h 6857997"/>
              <a:gd name="connsiteX122" fmla="*/ 6433404 w 12191995"/>
              <a:gd name="connsiteY122" fmla="*/ 878450 h 6857997"/>
              <a:gd name="connsiteX123" fmla="*/ 6433404 w 12191995"/>
              <a:gd name="connsiteY123" fmla="*/ 834518 h 6857997"/>
              <a:gd name="connsiteX124" fmla="*/ 6404565 w 12191995"/>
              <a:gd name="connsiteY124" fmla="*/ 809991 h 6857997"/>
              <a:gd name="connsiteX125" fmla="*/ 5787627 w 12191995"/>
              <a:gd name="connsiteY125" fmla="*/ 786812 h 6857997"/>
              <a:gd name="connsiteX126" fmla="*/ 5787627 w 12191995"/>
              <a:gd name="connsiteY126" fmla="*/ 813764 h 6857997"/>
              <a:gd name="connsiteX127" fmla="*/ 5776577 w 12191995"/>
              <a:gd name="connsiteY127" fmla="*/ 813764 h 6857997"/>
              <a:gd name="connsiteX128" fmla="*/ 5776577 w 12191995"/>
              <a:gd name="connsiteY128" fmla="*/ 821041 h 6857997"/>
              <a:gd name="connsiteX129" fmla="*/ 5787627 w 12191995"/>
              <a:gd name="connsiteY129" fmla="*/ 821041 h 6857997"/>
              <a:gd name="connsiteX130" fmla="*/ 5787627 w 12191995"/>
              <a:gd name="connsiteY130" fmla="*/ 864704 h 6857997"/>
              <a:gd name="connsiteX131" fmla="*/ 5802450 w 12191995"/>
              <a:gd name="connsiteY131" fmla="*/ 878450 h 6857997"/>
              <a:gd name="connsiteX132" fmla="*/ 5812424 w 12191995"/>
              <a:gd name="connsiteY132" fmla="*/ 877911 h 6857997"/>
              <a:gd name="connsiteX133" fmla="*/ 5812424 w 12191995"/>
              <a:gd name="connsiteY133" fmla="*/ 870634 h 6857997"/>
              <a:gd name="connsiteX134" fmla="*/ 5805685 w 12191995"/>
              <a:gd name="connsiteY134" fmla="*/ 871173 h 6857997"/>
              <a:gd name="connsiteX135" fmla="*/ 5796522 w 12191995"/>
              <a:gd name="connsiteY135" fmla="*/ 864974 h 6857997"/>
              <a:gd name="connsiteX136" fmla="*/ 5796522 w 12191995"/>
              <a:gd name="connsiteY136" fmla="*/ 821311 h 6857997"/>
              <a:gd name="connsiteX137" fmla="*/ 5812424 w 12191995"/>
              <a:gd name="connsiteY137" fmla="*/ 821311 h 6857997"/>
              <a:gd name="connsiteX138" fmla="*/ 5812424 w 12191995"/>
              <a:gd name="connsiteY138" fmla="*/ 814034 h 6857997"/>
              <a:gd name="connsiteX139" fmla="*/ 5796522 w 12191995"/>
              <a:gd name="connsiteY139" fmla="*/ 814034 h 6857997"/>
              <a:gd name="connsiteX140" fmla="*/ 5796522 w 12191995"/>
              <a:gd name="connsiteY140" fmla="*/ 787082 h 6857997"/>
              <a:gd name="connsiteX141" fmla="*/ 5796522 w 12191995"/>
              <a:gd name="connsiteY141" fmla="*/ 786812 h 6857997"/>
              <a:gd name="connsiteX142" fmla="*/ 6453619 w 12191995"/>
              <a:gd name="connsiteY142" fmla="*/ 786004 h 6857997"/>
              <a:gd name="connsiteX143" fmla="*/ 6453619 w 12191995"/>
              <a:gd name="connsiteY143" fmla="*/ 811339 h 6857997"/>
              <a:gd name="connsiteX144" fmla="*/ 6443108 w 12191995"/>
              <a:gd name="connsiteY144" fmla="*/ 811339 h 6857997"/>
              <a:gd name="connsiteX145" fmla="*/ 6443108 w 12191995"/>
              <a:gd name="connsiteY145" fmla="*/ 827241 h 6857997"/>
              <a:gd name="connsiteX146" fmla="*/ 6453619 w 12191995"/>
              <a:gd name="connsiteY146" fmla="*/ 827241 h 6857997"/>
              <a:gd name="connsiteX147" fmla="*/ 6453619 w 12191995"/>
              <a:gd name="connsiteY147" fmla="*/ 863896 h 6857997"/>
              <a:gd name="connsiteX148" fmla="*/ 6472756 w 12191995"/>
              <a:gd name="connsiteY148" fmla="*/ 878989 h 6857997"/>
              <a:gd name="connsiteX149" fmla="*/ 6487579 w 12191995"/>
              <a:gd name="connsiteY149" fmla="*/ 878181 h 6857997"/>
              <a:gd name="connsiteX150" fmla="*/ 6487579 w 12191995"/>
              <a:gd name="connsiteY150" fmla="*/ 862010 h 6857997"/>
              <a:gd name="connsiteX151" fmla="*/ 6478955 w 12191995"/>
              <a:gd name="connsiteY151" fmla="*/ 862549 h 6857997"/>
              <a:gd name="connsiteX152" fmla="*/ 6472756 w 12191995"/>
              <a:gd name="connsiteY152" fmla="*/ 857697 h 6857997"/>
              <a:gd name="connsiteX153" fmla="*/ 6472756 w 12191995"/>
              <a:gd name="connsiteY153" fmla="*/ 827511 h 6857997"/>
              <a:gd name="connsiteX154" fmla="*/ 6487310 w 12191995"/>
              <a:gd name="connsiteY154" fmla="*/ 827511 h 6857997"/>
              <a:gd name="connsiteX155" fmla="*/ 6487310 w 12191995"/>
              <a:gd name="connsiteY155" fmla="*/ 811609 h 6857997"/>
              <a:gd name="connsiteX156" fmla="*/ 6472756 w 12191995"/>
              <a:gd name="connsiteY156" fmla="*/ 811609 h 6857997"/>
              <a:gd name="connsiteX157" fmla="*/ 6472756 w 12191995"/>
              <a:gd name="connsiteY157" fmla="*/ 786273 h 6857997"/>
              <a:gd name="connsiteX158" fmla="*/ 5605968 w 12191995"/>
              <a:gd name="connsiteY158" fmla="*/ 784386 h 6857997"/>
              <a:gd name="connsiteX159" fmla="*/ 5625104 w 12191995"/>
              <a:gd name="connsiteY159" fmla="*/ 784386 h 6857997"/>
              <a:gd name="connsiteX160" fmla="*/ 5649901 w 12191995"/>
              <a:gd name="connsiteY160" fmla="*/ 807296 h 6857997"/>
              <a:gd name="connsiteX161" fmla="*/ 5625104 w 12191995"/>
              <a:gd name="connsiteY161" fmla="*/ 830744 h 6857997"/>
              <a:gd name="connsiteX162" fmla="*/ 5605968 w 12191995"/>
              <a:gd name="connsiteY162" fmla="*/ 830744 h 6857997"/>
              <a:gd name="connsiteX163" fmla="*/ 6279237 w 12191995"/>
              <a:gd name="connsiteY163" fmla="*/ 776571 h 6857997"/>
              <a:gd name="connsiteX164" fmla="*/ 6267108 w 12191995"/>
              <a:gd name="connsiteY164" fmla="*/ 788700 h 6857997"/>
              <a:gd name="connsiteX165" fmla="*/ 6279237 w 12191995"/>
              <a:gd name="connsiteY165" fmla="*/ 800828 h 6857997"/>
              <a:gd name="connsiteX166" fmla="*/ 6291366 w 12191995"/>
              <a:gd name="connsiteY166" fmla="*/ 788700 h 6857997"/>
              <a:gd name="connsiteX167" fmla="*/ 6279237 w 12191995"/>
              <a:gd name="connsiteY167" fmla="*/ 776571 h 6857997"/>
              <a:gd name="connsiteX168" fmla="*/ 5597074 w 12191995"/>
              <a:gd name="connsiteY168" fmla="*/ 776570 h 6857997"/>
              <a:gd name="connsiteX169" fmla="*/ 5597074 w 12191995"/>
              <a:gd name="connsiteY169" fmla="*/ 878450 h 6857997"/>
              <a:gd name="connsiteX170" fmla="*/ 5605968 w 12191995"/>
              <a:gd name="connsiteY170" fmla="*/ 878450 h 6857997"/>
              <a:gd name="connsiteX171" fmla="*/ 5605968 w 12191995"/>
              <a:gd name="connsiteY171" fmla="*/ 839099 h 6857997"/>
              <a:gd name="connsiteX172" fmla="*/ 5624026 w 12191995"/>
              <a:gd name="connsiteY172" fmla="*/ 839099 h 6857997"/>
              <a:gd name="connsiteX173" fmla="*/ 5659064 w 12191995"/>
              <a:gd name="connsiteY173" fmla="*/ 807565 h 6857997"/>
              <a:gd name="connsiteX174" fmla="*/ 5624026 w 12191995"/>
              <a:gd name="connsiteY174" fmla="*/ 776570 h 6857997"/>
              <a:gd name="connsiteX175" fmla="*/ 6108359 w 12191995"/>
              <a:gd name="connsiteY175" fmla="*/ 776570 h 6857997"/>
              <a:gd name="connsiteX176" fmla="*/ 6108359 w 12191995"/>
              <a:gd name="connsiteY176" fmla="*/ 878450 h 6857997"/>
              <a:gd name="connsiteX177" fmla="*/ 6127226 w 12191995"/>
              <a:gd name="connsiteY177" fmla="*/ 878450 h 6857997"/>
              <a:gd name="connsiteX178" fmla="*/ 6127226 w 12191995"/>
              <a:gd name="connsiteY178" fmla="*/ 776570 h 6857997"/>
              <a:gd name="connsiteX179" fmla="*/ 5951228 w 12191995"/>
              <a:gd name="connsiteY179" fmla="*/ 775762 h 6857997"/>
              <a:gd name="connsiteX180" fmla="*/ 5936674 w 12191995"/>
              <a:gd name="connsiteY180" fmla="*/ 791125 h 6857997"/>
              <a:gd name="connsiteX181" fmla="*/ 5936403 w 12191995"/>
              <a:gd name="connsiteY181" fmla="*/ 791125 h 6857997"/>
              <a:gd name="connsiteX182" fmla="*/ 5936403 w 12191995"/>
              <a:gd name="connsiteY182" fmla="*/ 814034 h 6857997"/>
              <a:gd name="connsiteX183" fmla="*/ 5925353 w 12191995"/>
              <a:gd name="connsiteY183" fmla="*/ 814034 h 6857997"/>
              <a:gd name="connsiteX184" fmla="*/ 5925353 w 12191995"/>
              <a:gd name="connsiteY184" fmla="*/ 821311 h 6857997"/>
              <a:gd name="connsiteX185" fmla="*/ 5936403 w 12191995"/>
              <a:gd name="connsiteY185" fmla="*/ 821311 h 6857997"/>
              <a:gd name="connsiteX186" fmla="*/ 5936403 w 12191995"/>
              <a:gd name="connsiteY186" fmla="*/ 878181 h 6857997"/>
              <a:gd name="connsiteX187" fmla="*/ 5945298 w 12191995"/>
              <a:gd name="connsiteY187" fmla="*/ 878181 h 6857997"/>
              <a:gd name="connsiteX188" fmla="*/ 5945298 w 12191995"/>
              <a:gd name="connsiteY188" fmla="*/ 821311 h 6857997"/>
              <a:gd name="connsiteX189" fmla="*/ 5958505 w 12191995"/>
              <a:gd name="connsiteY189" fmla="*/ 821311 h 6857997"/>
              <a:gd name="connsiteX190" fmla="*/ 5958505 w 12191995"/>
              <a:gd name="connsiteY190" fmla="*/ 814034 h 6857997"/>
              <a:gd name="connsiteX191" fmla="*/ 5945298 w 12191995"/>
              <a:gd name="connsiteY191" fmla="*/ 814034 h 6857997"/>
              <a:gd name="connsiteX192" fmla="*/ 5945298 w 12191995"/>
              <a:gd name="connsiteY192" fmla="*/ 791933 h 6857997"/>
              <a:gd name="connsiteX193" fmla="*/ 5953384 w 12191995"/>
              <a:gd name="connsiteY193" fmla="*/ 783309 h 6857997"/>
              <a:gd name="connsiteX194" fmla="*/ 5959853 w 12191995"/>
              <a:gd name="connsiteY194" fmla="*/ 784117 h 6857997"/>
              <a:gd name="connsiteX195" fmla="*/ 5959853 w 12191995"/>
              <a:gd name="connsiteY195" fmla="*/ 776301 h 6857997"/>
              <a:gd name="connsiteX196" fmla="*/ 5951228 w 12191995"/>
              <a:gd name="connsiteY196" fmla="*/ 775762 h 6857997"/>
              <a:gd name="connsiteX197" fmla="*/ 6047177 w 12191995"/>
              <a:gd name="connsiteY197" fmla="*/ 774415 h 6857997"/>
              <a:gd name="connsiteX198" fmla="*/ 5994082 w 12191995"/>
              <a:gd name="connsiteY198" fmla="*/ 827242 h 6857997"/>
              <a:gd name="connsiteX199" fmla="*/ 6047177 w 12191995"/>
              <a:gd name="connsiteY199" fmla="*/ 880068 h 6857997"/>
              <a:gd name="connsiteX200" fmla="*/ 6097039 w 12191995"/>
              <a:gd name="connsiteY200" fmla="*/ 842065 h 6857997"/>
              <a:gd name="connsiteX201" fmla="*/ 6074670 w 12191995"/>
              <a:gd name="connsiteY201" fmla="*/ 842065 h 6857997"/>
              <a:gd name="connsiteX202" fmla="*/ 6046909 w 12191995"/>
              <a:gd name="connsiteY202" fmla="*/ 861471 h 6857997"/>
              <a:gd name="connsiteX203" fmla="*/ 6014835 w 12191995"/>
              <a:gd name="connsiteY203" fmla="*/ 827242 h 6857997"/>
              <a:gd name="connsiteX204" fmla="*/ 6046909 w 12191995"/>
              <a:gd name="connsiteY204" fmla="*/ 793012 h 6857997"/>
              <a:gd name="connsiteX205" fmla="*/ 6074670 w 12191995"/>
              <a:gd name="connsiteY205" fmla="*/ 812418 h 6857997"/>
              <a:gd name="connsiteX206" fmla="*/ 6097039 w 12191995"/>
              <a:gd name="connsiteY206" fmla="*/ 812418 h 6857997"/>
              <a:gd name="connsiteX207" fmla="*/ 6047177 w 12191995"/>
              <a:gd name="connsiteY207" fmla="*/ 774415 h 6857997"/>
              <a:gd name="connsiteX208" fmla="*/ 6600240 w 12191995"/>
              <a:gd name="connsiteY208" fmla="*/ 647468 h 6857997"/>
              <a:gd name="connsiteX209" fmla="*/ 6603474 w 12191995"/>
              <a:gd name="connsiteY209" fmla="*/ 647468 h 6857997"/>
              <a:gd name="connsiteX210" fmla="*/ 6606709 w 12191995"/>
              <a:gd name="connsiteY210" fmla="*/ 648276 h 6857997"/>
              <a:gd name="connsiteX211" fmla="*/ 6607517 w 12191995"/>
              <a:gd name="connsiteY211" fmla="*/ 650702 h 6857997"/>
              <a:gd name="connsiteX212" fmla="*/ 6606439 w 12191995"/>
              <a:gd name="connsiteY212" fmla="*/ 652858 h 6857997"/>
              <a:gd name="connsiteX213" fmla="*/ 6603744 w 12191995"/>
              <a:gd name="connsiteY213" fmla="*/ 653667 h 6857997"/>
              <a:gd name="connsiteX214" fmla="*/ 6600240 w 12191995"/>
              <a:gd name="connsiteY214" fmla="*/ 653667 h 6857997"/>
              <a:gd name="connsiteX215" fmla="*/ 6596467 w 12191995"/>
              <a:gd name="connsiteY215" fmla="*/ 644772 h 6857997"/>
              <a:gd name="connsiteX216" fmla="*/ 6596467 w 12191995"/>
              <a:gd name="connsiteY216" fmla="*/ 664987 h 6857997"/>
              <a:gd name="connsiteX217" fmla="*/ 6600240 w 12191995"/>
              <a:gd name="connsiteY217" fmla="*/ 664987 h 6857997"/>
              <a:gd name="connsiteX218" fmla="*/ 6600240 w 12191995"/>
              <a:gd name="connsiteY218" fmla="*/ 656901 h 6857997"/>
              <a:gd name="connsiteX219" fmla="*/ 6604283 w 12191995"/>
              <a:gd name="connsiteY219" fmla="*/ 656901 h 6857997"/>
              <a:gd name="connsiteX220" fmla="*/ 6606978 w 12191995"/>
              <a:gd name="connsiteY220" fmla="*/ 657710 h 6857997"/>
              <a:gd name="connsiteX221" fmla="*/ 6607787 w 12191995"/>
              <a:gd name="connsiteY221" fmla="*/ 660135 h 6857997"/>
              <a:gd name="connsiteX222" fmla="*/ 6607787 w 12191995"/>
              <a:gd name="connsiteY222" fmla="*/ 663370 h 6857997"/>
              <a:gd name="connsiteX223" fmla="*/ 6608056 w 12191995"/>
              <a:gd name="connsiteY223" fmla="*/ 664717 h 6857997"/>
              <a:gd name="connsiteX224" fmla="*/ 6611560 w 12191995"/>
              <a:gd name="connsiteY224" fmla="*/ 664717 h 6857997"/>
              <a:gd name="connsiteX225" fmla="*/ 6611560 w 12191995"/>
              <a:gd name="connsiteY225" fmla="*/ 664448 h 6857997"/>
              <a:gd name="connsiteX226" fmla="*/ 6611021 w 12191995"/>
              <a:gd name="connsiteY226" fmla="*/ 663100 h 6857997"/>
              <a:gd name="connsiteX227" fmla="*/ 6611021 w 12191995"/>
              <a:gd name="connsiteY227" fmla="*/ 661483 h 6857997"/>
              <a:gd name="connsiteX228" fmla="*/ 6611021 w 12191995"/>
              <a:gd name="connsiteY228" fmla="*/ 660135 h 6857997"/>
              <a:gd name="connsiteX229" fmla="*/ 6610213 w 12191995"/>
              <a:gd name="connsiteY229" fmla="*/ 657170 h 6857997"/>
              <a:gd name="connsiteX230" fmla="*/ 6608056 w 12191995"/>
              <a:gd name="connsiteY230" fmla="*/ 655284 h 6857997"/>
              <a:gd name="connsiteX231" fmla="*/ 6610213 w 12191995"/>
              <a:gd name="connsiteY231" fmla="*/ 653397 h 6857997"/>
              <a:gd name="connsiteX232" fmla="*/ 6611021 w 12191995"/>
              <a:gd name="connsiteY232" fmla="*/ 650971 h 6857997"/>
              <a:gd name="connsiteX233" fmla="*/ 6608865 w 12191995"/>
              <a:gd name="connsiteY233" fmla="*/ 646390 h 6857997"/>
              <a:gd name="connsiteX234" fmla="*/ 6603205 w 12191995"/>
              <a:gd name="connsiteY234" fmla="*/ 644772 h 6857997"/>
              <a:gd name="connsiteX235" fmla="*/ 6603980 w 12191995"/>
              <a:gd name="connsiteY235" fmla="*/ 640292 h 6857997"/>
              <a:gd name="connsiteX236" fmla="*/ 6613447 w 12191995"/>
              <a:gd name="connsiteY236" fmla="*/ 644503 h 6857997"/>
              <a:gd name="connsiteX237" fmla="*/ 6613447 w 12191995"/>
              <a:gd name="connsiteY237" fmla="*/ 665526 h 6857997"/>
              <a:gd name="connsiteX238" fmla="*/ 6612638 w 12191995"/>
              <a:gd name="connsiteY238" fmla="*/ 666334 h 6857997"/>
              <a:gd name="connsiteX239" fmla="*/ 6593502 w 12191995"/>
              <a:gd name="connsiteY239" fmla="*/ 665526 h 6857997"/>
              <a:gd name="connsiteX240" fmla="*/ 6589459 w 12191995"/>
              <a:gd name="connsiteY240" fmla="*/ 655014 h 6857997"/>
              <a:gd name="connsiteX241" fmla="*/ 6593772 w 12191995"/>
              <a:gd name="connsiteY241" fmla="*/ 644503 h 6857997"/>
              <a:gd name="connsiteX242" fmla="*/ 6594311 w 12191995"/>
              <a:gd name="connsiteY242" fmla="*/ 643964 h 6857997"/>
              <a:gd name="connsiteX243" fmla="*/ 6603980 w 12191995"/>
              <a:gd name="connsiteY243" fmla="*/ 640292 h 6857997"/>
              <a:gd name="connsiteX244" fmla="*/ 6603104 w 12191995"/>
              <a:gd name="connsiteY244" fmla="*/ 637327 h 6857997"/>
              <a:gd name="connsiteX245" fmla="*/ 6591615 w 12191995"/>
              <a:gd name="connsiteY245" fmla="*/ 642347 h 6857997"/>
              <a:gd name="connsiteX246" fmla="*/ 6586764 w 12191995"/>
              <a:gd name="connsiteY246" fmla="*/ 655014 h 6857997"/>
              <a:gd name="connsiteX247" fmla="*/ 6591615 w 12191995"/>
              <a:gd name="connsiteY247" fmla="*/ 667682 h 6857997"/>
              <a:gd name="connsiteX248" fmla="*/ 6592154 w 12191995"/>
              <a:gd name="connsiteY248" fmla="*/ 668221 h 6857997"/>
              <a:gd name="connsiteX249" fmla="*/ 6615334 w 12191995"/>
              <a:gd name="connsiteY249" fmla="*/ 667682 h 6857997"/>
              <a:gd name="connsiteX250" fmla="*/ 6620185 w 12191995"/>
              <a:gd name="connsiteY250" fmla="*/ 655014 h 6857997"/>
              <a:gd name="connsiteX251" fmla="*/ 6615334 w 12191995"/>
              <a:gd name="connsiteY251" fmla="*/ 642347 h 6857997"/>
              <a:gd name="connsiteX252" fmla="*/ 6614794 w 12191995"/>
              <a:gd name="connsiteY252" fmla="*/ 641808 h 6857997"/>
              <a:gd name="connsiteX253" fmla="*/ 6603104 w 12191995"/>
              <a:gd name="connsiteY253" fmla="*/ 637327 h 6857997"/>
              <a:gd name="connsiteX254" fmla="*/ 6195954 w 12191995"/>
              <a:gd name="connsiteY254" fmla="*/ 529687 h 6857997"/>
              <a:gd name="connsiteX255" fmla="*/ 6233418 w 12191995"/>
              <a:gd name="connsiteY255" fmla="*/ 590330 h 6857997"/>
              <a:gd name="connsiteX256" fmla="*/ 6192451 w 12191995"/>
              <a:gd name="connsiteY256" fmla="*/ 653937 h 6857997"/>
              <a:gd name="connsiteX257" fmla="*/ 6171158 w 12191995"/>
              <a:gd name="connsiteY257" fmla="*/ 650434 h 6857997"/>
              <a:gd name="connsiteX258" fmla="*/ 6171158 w 12191995"/>
              <a:gd name="connsiteY258" fmla="*/ 534539 h 6857997"/>
              <a:gd name="connsiteX259" fmla="*/ 6195954 w 12191995"/>
              <a:gd name="connsiteY259" fmla="*/ 529687 h 6857997"/>
              <a:gd name="connsiteX260" fmla="*/ 6062271 w 12191995"/>
              <a:gd name="connsiteY260" fmla="*/ 510282 h 6857997"/>
              <a:gd name="connsiteX261" fmla="*/ 6062271 w 12191995"/>
              <a:gd name="connsiteY261" fmla="*/ 673344 h 6857997"/>
              <a:gd name="connsiteX262" fmla="*/ 6099196 w 12191995"/>
              <a:gd name="connsiteY262" fmla="*/ 673344 h 6857997"/>
              <a:gd name="connsiteX263" fmla="*/ 6099196 w 12191995"/>
              <a:gd name="connsiteY263" fmla="*/ 510282 h 6857997"/>
              <a:gd name="connsiteX264" fmla="*/ 6406452 w 12191995"/>
              <a:gd name="connsiteY264" fmla="*/ 510281 h 6857997"/>
              <a:gd name="connsiteX265" fmla="*/ 6406452 w 12191995"/>
              <a:gd name="connsiteY265" fmla="*/ 673343 h 6857997"/>
              <a:gd name="connsiteX266" fmla="*/ 6443377 w 12191995"/>
              <a:gd name="connsiteY266" fmla="*/ 673343 h 6857997"/>
              <a:gd name="connsiteX267" fmla="*/ 6443377 w 12191995"/>
              <a:gd name="connsiteY267" fmla="*/ 510281 h 6857997"/>
              <a:gd name="connsiteX268" fmla="*/ 5738574 w 12191995"/>
              <a:gd name="connsiteY268" fmla="*/ 510281 h 6857997"/>
              <a:gd name="connsiteX269" fmla="*/ 5790052 w 12191995"/>
              <a:gd name="connsiteY269" fmla="*/ 588981 h 6857997"/>
              <a:gd name="connsiteX270" fmla="*/ 5732643 w 12191995"/>
              <a:gd name="connsiteY270" fmla="*/ 673611 h 6857997"/>
              <a:gd name="connsiteX271" fmla="*/ 5775229 w 12191995"/>
              <a:gd name="connsiteY271" fmla="*/ 673611 h 6857997"/>
              <a:gd name="connsiteX272" fmla="*/ 5810535 w 12191995"/>
              <a:gd name="connsiteY272" fmla="*/ 614317 h 6857997"/>
              <a:gd name="connsiteX273" fmla="*/ 5811344 w 12191995"/>
              <a:gd name="connsiteY273" fmla="*/ 614317 h 6857997"/>
              <a:gd name="connsiteX274" fmla="*/ 5846113 w 12191995"/>
              <a:gd name="connsiteY274" fmla="*/ 673611 h 6857997"/>
              <a:gd name="connsiteX275" fmla="*/ 5891931 w 12191995"/>
              <a:gd name="connsiteY275" fmla="*/ 673611 h 6857997"/>
              <a:gd name="connsiteX276" fmla="*/ 5833984 w 12191995"/>
              <a:gd name="connsiteY276" fmla="*/ 586556 h 6857997"/>
              <a:gd name="connsiteX277" fmla="*/ 5886541 w 12191995"/>
              <a:gd name="connsiteY277" fmla="*/ 510281 h 6857997"/>
              <a:gd name="connsiteX278" fmla="*/ 5846922 w 12191995"/>
              <a:gd name="connsiteY278" fmla="*/ 510281 h 6857997"/>
              <a:gd name="connsiteX279" fmla="*/ 5814310 w 12191995"/>
              <a:gd name="connsiteY279" fmla="*/ 563646 h 6857997"/>
              <a:gd name="connsiteX280" fmla="*/ 5813770 w 12191995"/>
              <a:gd name="connsiteY280" fmla="*/ 563646 h 6857997"/>
              <a:gd name="connsiteX281" fmla="*/ 5782505 w 12191995"/>
              <a:gd name="connsiteY281" fmla="*/ 510281 h 6857997"/>
              <a:gd name="connsiteX282" fmla="*/ 6383812 w 12191995"/>
              <a:gd name="connsiteY282" fmla="*/ 507856 h 6857997"/>
              <a:gd name="connsiteX283" fmla="*/ 6298912 w 12191995"/>
              <a:gd name="connsiteY283" fmla="*/ 519176 h 6857997"/>
              <a:gd name="connsiteX284" fmla="*/ 6298912 w 12191995"/>
              <a:gd name="connsiteY284" fmla="*/ 673613 h 6857997"/>
              <a:gd name="connsiteX285" fmla="*/ 6335837 w 12191995"/>
              <a:gd name="connsiteY285" fmla="*/ 673613 h 6857997"/>
              <a:gd name="connsiteX286" fmla="*/ 6335837 w 12191995"/>
              <a:gd name="connsiteY286" fmla="*/ 535887 h 6857997"/>
              <a:gd name="connsiteX287" fmla="*/ 6376265 w 12191995"/>
              <a:gd name="connsiteY287" fmla="*/ 534539 h 6857997"/>
              <a:gd name="connsiteX288" fmla="*/ 6383812 w 12191995"/>
              <a:gd name="connsiteY288" fmla="*/ 507856 h 6857997"/>
              <a:gd name="connsiteX289" fmla="*/ 6533398 w 12191995"/>
              <a:gd name="connsiteY289" fmla="*/ 507318 h 6857997"/>
              <a:gd name="connsiteX290" fmla="*/ 6476798 w 12191995"/>
              <a:gd name="connsiteY290" fmla="*/ 554484 h 6857997"/>
              <a:gd name="connsiteX291" fmla="*/ 6517765 w 12191995"/>
              <a:gd name="connsiteY291" fmla="*/ 600303 h 6857997"/>
              <a:gd name="connsiteX292" fmla="*/ 6546874 w 12191995"/>
              <a:gd name="connsiteY292" fmla="*/ 627256 h 6857997"/>
              <a:gd name="connsiteX293" fmla="*/ 6516418 w 12191995"/>
              <a:gd name="connsiteY293" fmla="*/ 650164 h 6857997"/>
              <a:gd name="connsiteX294" fmla="*/ 6482727 w 12191995"/>
              <a:gd name="connsiteY294" fmla="*/ 640732 h 6857997"/>
              <a:gd name="connsiteX295" fmla="*/ 6472216 w 12191995"/>
              <a:gd name="connsiteY295" fmla="*/ 664450 h 6857997"/>
              <a:gd name="connsiteX296" fmla="*/ 6521808 w 12191995"/>
              <a:gd name="connsiteY296" fmla="*/ 676309 h 6857997"/>
              <a:gd name="connsiteX297" fmla="*/ 6585685 w 12191995"/>
              <a:gd name="connsiteY297" fmla="*/ 626177 h 6857997"/>
              <a:gd name="connsiteX298" fmla="*/ 6542831 w 12191995"/>
              <a:gd name="connsiteY298" fmla="*/ 578202 h 6857997"/>
              <a:gd name="connsiteX299" fmla="*/ 6513723 w 12191995"/>
              <a:gd name="connsiteY299" fmla="*/ 552598 h 6857997"/>
              <a:gd name="connsiteX300" fmla="*/ 6541753 w 12191995"/>
              <a:gd name="connsiteY300" fmla="*/ 531036 h 6857997"/>
              <a:gd name="connsiteX301" fmla="*/ 6570053 w 12191995"/>
              <a:gd name="connsiteY301" fmla="*/ 540200 h 6857997"/>
              <a:gd name="connsiteX302" fmla="*/ 6580025 w 12191995"/>
              <a:gd name="connsiteY302" fmla="*/ 518637 h 6857997"/>
              <a:gd name="connsiteX303" fmla="*/ 6533398 w 12191995"/>
              <a:gd name="connsiteY303" fmla="*/ 507318 h 6857997"/>
              <a:gd name="connsiteX304" fmla="*/ 5638579 w 12191995"/>
              <a:gd name="connsiteY304" fmla="*/ 465539 h 6857997"/>
              <a:gd name="connsiteX305" fmla="*/ 5591144 w 12191995"/>
              <a:gd name="connsiteY305" fmla="*/ 522678 h 6857997"/>
              <a:gd name="connsiteX306" fmla="*/ 5591144 w 12191995"/>
              <a:gd name="connsiteY306" fmla="*/ 617011 h 6857997"/>
              <a:gd name="connsiteX307" fmla="*/ 5638579 w 12191995"/>
              <a:gd name="connsiteY307" fmla="*/ 674150 h 6857997"/>
              <a:gd name="connsiteX308" fmla="*/ 5712969 w 12191995"/>
              <a:gd name="connsiteY308" fmla="*/ 674150 h 6857997"/>
              <a:gd name="connsiteX309" fmla="*/ 5712969 w 12191995"/>
              <a:gd name="connsiteY309" fmla="*/ 648545 h 6857997"/>
              <a:gd name="connsiteX310" fmla="*/ 5656098 w 12191995"/>
              <a:gd name="connsiteY310" fmla="*/ 648545 h 6857997"/>
              <a:gd name="connsiteX311" fmla="*/ 5629685 w 12191995"/>
              <a:gd name="connsiteY311" fmla="*/ 620784 h 6857997"/>
              <a:gd name="connsiteX312" fmla="*/ 5629685 w 12191995"/>
              <a:gd name="connsiteY312" fmla="*/ 579547 h 6857997"/>
              <a:gd name="connsiteX313" fmla="*/ 5706230 w 12191995"/>
              <a:gd name="connsiteY313" fmla="*/ 579547 h 6857997"/>
              <a:gd name="connsiteX314" fmla="*/ 5706230 w 12191995"/>
              <a:gd name="connsiteY314" fmla="*/ 553943 h 6857997"/>
              <a:gd name="connsiteX315" fmla="*/ 5629685 w 12191995"/>
              <a:gd name="connsiteY315" fmla="*/ 553943 h 6857997"/>
              <a:gd name="connsiteX316" fmla="*/ 5629685 w 12191995"/>
              <a:gd name="connsiteY316" fmla="*/ 518905 h 6857997"/>
              <a:gd name="connsiteX317" fmla="*/ 5656098 w 12191995"/>
              <a:gd name="connsiteY317" fmla="*/ 491144 h 6857997"/>
              <a:gd name="connsiteX318" fmla="*/ 5713237 w 12191995"/>
              <a:gd name="connsiteY318" fmla="*/ 491144 h 6857997"/>
              <a:gd name="connsiteX319" fmla="*/ 5713237 w 12191995"/>
              <a:gd name="connsiteY319" fmla="*/ 465539 h 6857997"/>
              <a:gd name="connsiteX320" fmla="*/ 5915920 w 12191995"/>
              <a:gd name="connsiteY320" fmla="*/ 465272 h 6857997"/>
              <a:gd name="connsiteX321" fmla="*/ 5915920 w 12191995"/>
              <a:gd name="connsiteY321" fmla="*/ 616744 h 6857997"/>
              <a:gd name="connsiteX322" fmla="*/ 5963356 w 12191995"/>
              <a:gd name="connsiteY322" fmla="*/ 673883 h 6857997"/>
              <a:gd name="connsiteX323" fmla="*/ 6037474 w 12191995"/>
              <a:gd name="connsiteY323" fmla="*/ 673883 h 6857997"/>
              <a:gd name="connsiteX324" fmla="*/ 6037474 w 12191995"/>
              <a:gd name="connsiteY324" fmla="*/ 648278 h 6857997"/>
              <a:gd name="connsiteX325" fmla="*/ 5980875 w 12191995"/>
              <a:gd name="connsiteY325" fmla="*/ 648278 h 6857997"/>
              <a:gd name="connsiteX326" fmla="*/ 5954462 w 12191995"/>
              <a:gd name="connsiteY326" fmla="*/ 620517 h 6857997"/>
              <a:gd name="connsiteX327" fmla="*/ 5954462 w 12191995"/>
              <a:gd name="connsiteY327" fmla="*/ 465272 h 6857997"/>
              <a:gd name="connsiteX328" fmla="*/ 6171158 w 12191995"/>
              <a:gd name="connsiteY328" fmla="*/ 463654 h 6857997"/>
              <a:gd name="connsiteX329" fmla="*/ 6134503 w 12191995"/>
              <a:gd name="connsiteY329" fmla="*/ 470392 h 6857997"/>
              <a:gd name="connsiteX330" fmla="*/ 6134503 w 12191995"/>
              <a:gd name="connsiteY330" fmla="*/ 664718 h 6857997"/>
              <a:gd name="connsiteX331" fmla="*/ 6191103 w 12191995"/>
              <a:gd name="connsiteY331" fmla="*/ 676577 h 6857997"/>
              <a:gd name="connsiteX332" fmla="*/ 6270073 w 12191995"/>
              <a:gd name="connsiteY332" fmla="*/ 588174 h 6857997"/>
              <a:gd name="connsiteX333" fmla="*/ 6205927 w 12191995"/>
              <a:gd name="connsiteY333" fmla="*/ 508395 h 6857997"/>
              <a:gd name="connsiteX334" fmla="*/ 6171158 w 12191995"/>
              <a:gd name="connsiteY334" fmla="*/ 515133 h 6857997"/>
              <a:gd name="connsiteX335" fmla="*/ 6252285 w 12191995"/>
              <a:gd name="connsiteY335" fmla="*/ 347219 h 6857997"/>
              <a:gd name="connsiteX336" fmla="*/ 6063619 w 12191995"/>
              <a:gd name="connsiteY336" fmla="*/ 443169 h 6857997"/>
              <a:gd name="connsiteX337" fmla="*/ 6057958 w 12191995"/>
              <a:gd name="connsiteY337" fmla="*/ 457993 h 6857997"/>
              <a:gd name="connsiteX338" fmla="*/ 6063079 w 12191995"/>
              <a:gd name="connsiteY338" fmla="*/ 472817 h 6857997"/>
              <a:gd name="connsiteX339" fmla="*/ 6080330 w 12191995"/>
              <a:gd name="connsiteY339" fmla="*/ 481711 h 6857997"/>
              <a:gd name="connsiteX340" fmla="*/ 6101082 w 12191995"/>
              <a:gd name="connsiteY340" fmla="*/ 470122 h 6857997"/>
              <a:gd name="connsiteX341" fmla="*/ 6251746 w 12191995"/>
              <a:gd name="connsiteY341" fmla="*/ 357191 h 6857997"/>
              <a:gd name="connsiteX342" fmla="*/ 6405105 w 12191995"/>
              <a:gd name="connsiteY342" fmla="*/ 471200 h 6857997"/>
              <a:gd name="connsiteX343" fmla="*/ 6427745 w 12191995"/>
              <a:gd name="connsiteY343" fmla="*/ 480902 h 6857997"/>
              <a:gd name="connsiteX344" fmla="*/ 6447420 w 12191995"/>
              <a:gd name="connsiteY344" fmla="*/ 458263 h 6857997"/>
              <a:gd name="connsiteX345" fmla="*/ 6442299 w 12191995"/>
              <a:gd name="connsiteY345" fmla="*/ 443439 h 6857997"/>
              <a:gd name="connsiteX346" fmla="*/ 6252285 w 12191995"/>
              <a:gd name="connsiteY346" fmla="*/ 347219 h 6857997"/>
              <a:gd name="connsiteX347" fmla="*/ 0 w 12191995"/>
              <a:gd name="connsiteY347" fmla="*/ 0 h 6857997"/>
              <a:gd name="connsiteX348" fmla="*/ 12191995 w 12191995"/>
              <a:gd name="connsiteY348" fmla="*/ 0 h 6857997"/>
              <a:gd name="connsiteX349" fmla="*/ 12191995 w 12191995"/>
              <a:gd name="connsiteY349" fmla="*/ 6857997 h 6857997"/>
              <a:gd name="connsiteX350" fmla="*/ 0 w 12191995"/>
              <a:gd name="connsiteY35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2191995" h="6857997">
                <a:moveTo>
                  <a:pt x="6180592" y="849612"/>
                </a:moveTo>
                <a:lnTo>
                  <a:pt x="6180592" y="854463"/>
                </a:lnTo>
                <a:cubicBezTo>
                  <a:pt x="6180592" y="862819"/>
                  <a:pt x="6174393" y="866322"/>
                  <a:pt x="6167655" y="866053"/>
                </a:cubicBezTo>
                <a:cubicBezTo>
                  <a:pt x="6161995" y="866053"/>
                  <a:pt x="6158221" y="862819"/>
                  <a:pt x="6158221" y="858237"/>
                </a:cubicBezTo>
                <a:cubicBezTo>
                  <a:pt x="6158221" y="853655"/>
                  <a:pt x="6161725" y="850960"/>
                  <a:pt x="6167655" y="850960"/>
                </a:cubicBezTo>
                <a:lnTo>
                  <a:pt x="6174662" y="850960"/>
                </a:lnTo>
                <a:cubicBezTo>
                  <a:pt x="6177357" y="850960"/>
                  <a:pt x="6179514" y="850690"/>
                  <a:pt x="6180592" y="849612"/>
                </a:cubicBezTo>
                <a:close/>
                <a:moveTo>
                  <a:pt x="6414538" y="849611"/>
                </a:moveTo>
                <a:lnTo>
                  <a:pt x="6414538" y="854462"/>
                </a:lnTo>
                <a:cubicBezTo>
                  <a:pt x="6414538" y="862818"/>
                  <a:pt x="6408339" y="866321"/>
                  <a:pt x="6401601" y="866052"/>
                </a:cubicBezTo>
                <a:cubicBezTo>
                  <a:pt x="6395941" y="866052"/>
                  <a:pt x="6392167" y="862818"/>
                  <a:pt x="6392167" y="858236"/>
                </a:cubicBezTo>
                <a:cubicBezTo>
                  <a:pt x="6392167" y="853654"/>
                  <a:pt x="6395671" y="850959"/>
                  <a:pt x="6401601" y="850959"/>
                </a:cubicBezTo>
                <a:lnTo>
                  <a:pt x="6408608" y="850959"/>
                </a:lnTo>
                <a:cubicBezTo>
                  <a:pt x="6411303" y="850959"/>
                  <a:pt x="6413460" y="850689"/>
                  <a:pt x="6414538" y="849611"/>
                </a:cubicBezTo>
                <a:close/>
                <a:moveTo>
                  <a:pt x="5709196" y="846646"/>
                </a:moveTo>
                <a:lnTo>
                  <a:pt x="5709196" y="855541"/>
                </a:lnTo>
                <a:cubicBezTo>
                  <a:pt x="5709196" y="867130"/>
                  <a:pt x="5699762" y="872521"/>
                  <a:pt x="5690328" y="872521"/>
                </a:cubicBezTo>
                <a:cubicBezTo>
                  <a:pt x="5679548" y="872521"/>
                  <a:pt x="5675236" y="866052"/>
                  <a:pt x="5675236" y="860392"/>
                </a:cubicBezTo>
                <a:cubicBezTo>
                  <a:pt x="5675236" y="853654"/>
                  <a:pt x="5679548" y="849072"/>
                  <a:pt x="5688982" y="849072"/>
                </a:cubicBezTo>
                <a:lnTo>
                  <a:pt x="5700841" y="849072"/>
                </a:lnTo>
                <a:cubicBezTo>
                  <a:pt x="5704344" y="849072"/>
                  <a:pt x="5707579" y="848533"/>
                  <a:pt x="5709196" y="846646"/>
                </a:cubicBezTo>
                <a:close/>
                <a:moveTo>
                  <a:pt x="6530703" y="825894"/>
                </a:moveTo>
                <a:cubicBezTo>
                  <a:pt x="6538789" y="825894"/>
                  <a:pt x="6544449" y="831284"/>
                  <a:pt x="6545527" y="838022"/>
                </a:cubicBezTo>
                <a:lnTo>
                  <a:pt x="6515610" y="838022"/>
                </a:lnTo>
                <a:cubicBezTo>
                  <a:pt x="6517227" y="830745"/>
                  <a:pt x="6522887" y="825624"/>
                  <a:pt x="6530703" y="825894"/>
                </a:cubicBezTo>
                <a:close/>
                <a:moveTo>
                  <a:pt x="5883577" y="820234"/>
                </a:moveTo>
                <a:cubicBezTo>
                  <a:pt x="5898132" y="820234"/>
                  <a:pt x="5907835" y="831824"/>
                  <a:pt x="5907835" y="846378"/>
                </a:cubicBezTo>
                <a:cubicBezTo>
                  <a:pt x="5907835" y="861202"/>
                  <a:pt x="5897862" y="872522"/>
                  <a:pt x="5883577" y="872522"/>
                </a:cubicBezTo>
                <a:cubicBezTo>
                  <a:pt x="5869294" y="872522"/>
                  <a:pt x="5859320" y="861202"/>
                  <a:pt x="5859320" y="846378"/>
                </a:cubicBezTo>
                <a:cubicBezTo>
                  <a:pt x="5859320" y="831554"/>
                  <a:pt x="5869294" y="820234"/>
                  <a:pt x="5883577" y="820234"/>
                </a:cubicBezTo>
                <a:close/>
                <a:moveTo>
                  <a:pt x="5766065" y="813225"/>
                </a:moveTo>
                <a:cubicBezTo>
                  <a:pt x="5758249" y="813225"/>
                  <a:pt x="5750433" y="816729"/>
                  <a:pt x="5746658" y="825354"/>
                </a:cubicBezTo>
                <a:lnTo>
                  <a:pt x="5746658" y="814303"/>
                </a:lnTo>
                <a:lnTo>
                  <a:pt x="5738304" y="814303"/>
                </a:lnTo>
                <a:lnTo>
                  <a:pt x="5738304" y="878450"/>
                </a:lnTo>
                <a:lnTo>
                  <a:pt x="5746929" y="878450"/>
                </a:lnTo>
                <a:lnTo>
                  <a:pt x="5746929" y="842603"/>
                </a:lnTo>
                <a:cubicBezTo>
                  <a:pt x="5746929" y="827240"/>
                  <a:pt x="5755014" y="822119"/>
                  <a:pt x="5766334" y="822119"/>
                </a:cubicBezTo>
                <a:lnTo>
                  <a:pt x="5770646" y="822119"/>
                </a:lnTo>
                <a:lnTo>
                  <a:pt x="5770916" y="813495"/>
                </a:lnTo>
                <a:cubicBezTo>
                  <a:pt x="5769029" y="813495"/>
                  <a:pt x="5767412" y="813225"/>
                  <a:pt x="5766065" y="813225"/>
                </a:cubicBezTo>
                <a:close/>
                <a:moveTo>
                  <a:pt x="5883577" y="812418"/>
                </a:moveTo>
                <a:cubicBezTo>
                  <a:pt x="5865250" y="812418"/>
                  <a:pt x="5850426" y="826703"/>
                  <a:pt x="5850426" y="846378"/>
                </a:cubicBezTo>
                <a:cubicBezTo>
                  <a:pt x="5850426" y="866053"/>
                  <a:pt x="5864980" y="880068"/>
                  <a:pt x="5883577" y="880068"/>
                </a:cubicBezTo>
                <a:cubicBezTo>
                  <a:pt x="5902175" y="880068"/>
                  <a:pt x="5916998" y="866053"/>
                  <a:pt x="5916998" y="846378"/>
                </a:cubicBezTo>
                <a:cubicBezTo>
                  <a:pt x="5916998" y="826703"/>
                  <a:pt x="5902175" y="812418"/>
                  <a:pt x="5883577" y="812418"/>
                </a:cubicBezTo>
                <a:close/>
                <a:moveTo>
                  <a:pt x="5693563" y="812417"/>
                </a:moveTo>
                <a:cubicBezTo>
                  <a:pt x="5682513" y="812417"/>
                  <a:pt x="5673349" y="816999"/>
                  <a:pt x="5669037" y="820503"/>
                </a:cubicBezTo>
                <a:lnTo>
                  <a:pt x="5673349" y="827241"/>
                </a:lnTo>
                <a:cubicBezTo>
                  <a:pt x="5678470" y="823737"/>
                  <a:pt x="5684939" y="820233"/>
                  <a:pt x="5693024" y="820233"/>
                </a:cubicBezTo>
                <a:cubicBezTo>
                  <a:pt x="5701649" y="820233"/>
                  <a:pt x="5709196" y="824276"/>
                  <a:pt x="5709196" y="833979"/>
                </a:cubicBezTo>
                <a:lnTo>
                  <a:pt x="5708926" y="835596"/>
                </a:lnTo>
                <a:cubicBezTo>
                  <a:pt x="5708926" y="839100"/>
                  <a:pt x="5707309" y="841526"/>
                  <a:pt x="5702727" y="841526"/>
                </a:cubicBezTo>
                <a:lnTo>
                  <a:pt x="5687364" y="841526"/>
                </a:lnTo>
                <a:cubicBezTo>
                  <a:pt x="5673888" y="841526"/>
                  <a:pt x="5665532" y="848803"/>
                  <a:pt x="5665532" y="860392"/>
                </a:cubicBezTo>
                <a:cubicBezTo>
                  <a:pt x="5665532" y="871982"/>
                  <a:pt x="5674966" y="880067"/>
                  <a:pt x="5688982" y="880067"/>
                </a:cubicBezTo>
                <a:cubicBezTo>
                  <a:pt x="5696798" y="880067"/>
                  <a:pt x="5705422" y="876833"/>
                  <a:pt x="5709196" y="870364"/>
                </a:cubicBezTo>
                <a:lnTo>
                  <a:pt x="5709196" y="878450"/>
                </a:lnTo>
                <a:lnTo>
                  <a:pt x="5718089" y="878450"/>
                </a:lnTo>
                <a:lnTo>
                  <a:pt x="5718089" y="834248"/>
                </a:lnTo>
                <a:cubicBezTo>
                  <a:pt x="5718089" y="821042"/>
                  <a:pt x="5708926" y="812417"/>
                  <a:pt x="5693563" y="812417"/>
                </a:cubicBezTo>
                <a:close/>
                <a:moveTo>
                  <a:pt x="6261179" y="811879"/>
                </a:moveTo>
                <a:lnTo>
                  <a:pt x="6261179" y="827780"/>
                </a:lnTo>
                <a:lnTo>
                  <a:pt x="6270612" y="827780"/>
                </a:lnTo>
                <a:lnTo>
                  <a:pt x="6270612" y="878451"/>
                </a:lnTo>
                <a:lnTo>
                  <a:pt x="6289479" y="878451"/>
                </a:lnTo>
                <a:lnTo>
                  <a:pt x="6289479" y="811879"/>
                </a:lnTo>
                <a:close/>
                <a:moveTo>
                  <a:pt x="6299451" y="811608"/>
                </a:moveTo>
                <a:lnTo>
                  <a:pt x="6322091" y="878450"/>
                </a:lnTo>
                <a:lnTo>
                  <a:pt x="6345540" y="878450"/>
                </a:lnTo>
                <a:lnTo>
                  <a:pt x="6369258" y="811608"/>
                </a:lnTo>
                <a:lnTo>
                  <a:pt x="6349313" y="811608"/>
                </a:lnTo>
                <a:lnTo>
                  <a:pt x="6334220" y="857966"/>
                </a:lnTo>
                <a:lnTo>
                  <a:pt x="6319935" y="811608"/>
                </a:lnTo>
                <a:close/>
                <a:moveTo>
                  <a:pt x="6530973" y="810531"/>
                </a:moveTo>
                <a:cubicBezTo>
                  <a:pt x="6511028" y="810531"/>
                  <a:pt x="6496204" y="825355"/>
                  <a:pt x="6496204" y="845569"/>
                </a:cubicBezTo>
                <a:cubicBezTo>
                  <a:pt x="6496204" y="865783"/>
                  <a:pt x="6511297" y="880607"/>
                  <a:pt x="6531242" y="880607"/>
                </a:cubicBezTo>
                <a:cubicBezTo>
                  <a:pt x="6546066" y="880607"/>
                  <a:pt x="6558734" y="873869"/>
                  <a:pt x="6564663" y="859584"/>
                </a:cubicBezTo>
                <a:lnTo>
                  <a:pt x="6544988" y="857428"/>
                </a:lnTo>
                <a:cubicBezTo>
                  <a:pt x="6542293" y="861740"/>
                  <a:pt x="6537172" y="864166"/>
                  <a:pt x="6531512" y="864166"/>
                </a:cubicBezTo>
                <a:cubicBezTo>
                  <a:pt x="6522887" y="864166"/>
                  <a:pt x="6517227" y="857967"/>
                  <a:pt x="6516149" y="850690"/>
                </a:cubicBezTo>
                <a:lnTo>
                  <a:pt x="6565741" y="850690"/>
                </a:lnTo>
                <a:lnTo>
                  <a:pt x="6566011" y="850420"/>
                </a:lnTo>
                <a:cubicBezTo>
                  <a:pt x="6566011" y="822390"/>
                  <a:pt x="6549300" y="810531"/>
                  <a:pt x="6530973" y="810531"/>
                </a:cubicBezTo>
                <a:close/>
                <a:moveTo>
                  <a:pt x="6250668" y="810529"/>
                </a:moveTo>
                <a:cubicBezTo>
                  <a:pt x="6242313" y="810529"/>
                  <a:pt x="6236114" y="815111"/>
                  <a:pt x="6233419" y="822119"/>
                </a:cubicBezTo>
                <a:lnTo>
                  <a:pt x="6233419" y="811607"/>
                </a:lnTo>
                <a:lnTo>
                  <a:pt x="6215091" y="811607"/>
                </a:lnTo>
                <a:lnTo>
                  <a:pt x="6215091" y="878449"/>
                </a:lnTo>
                <a:lnTo>
                  <a:pt x="6233958" y="878449"/>
                </a:lnTo>
                <a:lnTo>
                  <a:pt x="6233958" y="846645"/>
                </a:lnTo>
                <a:cubicBezTo>
                  <a:pt x="6233958" y="835056"/>
                  <a:pt x="6238270" y="830474"/>
                  <a:pt x="6247973" y="830474"/>
                </a:cubicBezTo>
                <a:lnTo>
                  <a:pt x="6256059" y="830474"/>
                </a:lnTo>
                <a:lnTo>
                  <a:pt x="6255789" y="811068"/>
                </a:lnTo>
                <a:cubicBezTo>
                  <a:pt x="6254172" y="810799"/>
                  <a:pt x="6252555" y="810529"/>
                  <a:pt x="6250668" y="810529"/>
                </a:cubicBezTo>
                <a:close/>
                <a:moveTo>
                  <a:pt x="6170619" y="809992"/>
                </a:moveTo>
                <a:cubicBezTo>
                  <a:pt x="6154448" y="809992"/>
                  <a:pt x="6142050" y="818078"/>
                  <a:pt x="6142050" y="818078"/>
                </a:cubicBezTo>
                <a:lnTo>
                  <a:pt x="6149327" y="832362"/>
                </a:lnTo>
                <a:cubicBezTo>
                  <a:pt x="6154448" y="829667"/>
                  <a:pt x="6162803" y="826163"/>
                  <a:pt x="6169541" y="826163"/>
                </a:cubicBezTo>
                <a:cubicBezTo>
                  <a:pt x="6176818" y="826163"/>
                  <a:pt x="6180592" y="829128"/>
                  <a:pt x="6180592" y="833980"/>
                </a:cubicBezTo>
                <a:lnTo>
                  <a:pt x="6180592" y="834519"/>
                </a:lnTo>
                <a:cubicBezTo>
                  <a:pt x="6180592" y="837214"/>
                  <a:pt x="6179244" y="838561"/>
                  <a:pt x="6176010" y="838561"/>
                </a:cubicBezTo>
                <a:lnTo>
                  <a:pt x="6162803" y="838561"/>
                </a:lnTo>
                <a:cubicBezTo>
                  <a:pt x="6147979" y="838561"/>
                  <a:pt x="6138546" y="846378"/>
                  <a:pt x="6138546" y="859045"/>
                </a:cubicBezTo>
                <a:cubicBezTo>
                  <a:pt x="6138546" y="870096"/>
                  <a:pt x="6147979" y="880068"/>
                  <a:pt x="6161995" y="880068"/>
                </a:cubicBezTo>
                <a:cubicBezTo>
                  <a:pt x="6169541" y="880068"/>
                  <a:pt x="6177088" y="877103"/>
                  <a:pt x="6180592" y="871982"/>
                </a:cubicBezTo>
                <a:lnTo>
                  <a:pt x="6180592" y="878451"/>
                </a:lnTo>
                <a:lnTo>
                  <a:pt x="6199458" y="878451"/>
                </a:lnTo>
                <a:lnTo>
                  <a:pt x="6199458" y="834519"/>
                </a:lnTo>
                <a:cubicBezTo>
                  <a:pt x="6199458" y="817000"/>
                  <a:pt x="6185713" y="809992"/>
                  <a:pt x="6170619" y="809992"/>
                </a:cubicBezTo>
                <a:close/>
                <a:moveTo>
                  <a:pt x="6404565" y="809991"/>
                </a:moveTo>
                <a:cubicBezTo>
                  <a:pt x="6388394" y="809991"/>
                  <a:pt x="6375996" y="818077"/>
                  <a:pt x="6375996" y="818077"/>
                </a:cubicBezTo>
                <a:lnTo>
                  <a:pt x="6383273" y="832361"/>
                </a:lnTo>
                <a:cubicBezTo>
                  <a:pt x="6388394" y="829666"/>
                  <a:pt x="6396749" y="826162"/>
                  <a:pt x="6403487" y="826162"/>
                </a:cubicBezTo>
                <a:cubicBezTo>
                  <a:pt x="6410764" y="826162"/>
                  <a:pt x="6414538" y="829127"/>
                  <a:pt x="6414538" y="833979"/>
                </a:cubicBezTo>
                <a:lnTo>
                  <a:pt x="6414538" y="834518"/>
                </a:lnTo>
                <a:cubicBezTo>
                  <a:pt x="6414538" y="837213"/>
                  <a:pt x="6413190" y="838560"/>
                  <a:pt x="6409956" y="838560"/>
                </a:cubicBezTo>
                <a:lnTo>
                  <a:pt x="6396749" y="838560"/>
                </a:lnTo>
                <a:cubicBezTo>
                  <a:pt x="6381925" y="838560"/>
                  <a:pt x="6372492" y="846377"/>
                  <a:pt x="6372492" y="859044"/>
                </a:cubicBezTo>
                <a:cubicBezTo>
                  <a:pt x="6372492" y="870095"/>
                  <a:pt x="6381925" y="880067"/>
                  <a:pt x="6395941" y="880067"/>
                </a:cubicBezTo>
                <a:cubicBezTo>
                  <a:pt x="6403487" y="880067"/>
                  <a:pt x="6411034" y="877102"/>
                  <a:pt x="6414538" y="871981"/>
                </a:cubicBezTo>
                <a:lnTo>
                  <a:pt x="6414538" y="878450"/>
                </a:lnTo>
                <a:lnTo>
                  <a:pt x="6433404" y="878450"/>
                </a:lnTo>
                <a:lnTo>
                  <a:pt x="6433404" y="834518"/>
                </a:lnTo>
                <a:cubicBezTo>
                  <a:pt x="6433404" y="816999"/>
                  <a:pt x="6419659" y="809991"/>
                  <a:pt x="6404565" y="809991"/>
                </a:cubicBezTo>
                <a:close/>
                <a:moveTo>
                  <a:pt x="5787627" y="786812"/>
                </a:moveTo>
                <a:lnTo>
                  <a:pt x="5787627" y="813764"/>
                </a:lnTo>
                <a:lnTo>
                  <a:pt x="5776577" y="813764"/>
                </a:lnTo>
                <a:lnTo>
                  <a:pt x="5776577" y="821041"/>
                </a:lnTo>
                <a:lnTo>
                  <a:pt x="5787627" y="821041"/>
                </a:lnTo>
                <a:lnTo>
                  <a:pt x="5787627" y="864704"/>
                </a:lnTo>
                <a:cubicBezTo>
                  <a:pt x="5787627" y="876563"/>
                  <a:pt x="5795713" y="878450"/>
                  <a:pt x="5802450" y="878450"/>
                </a:cubicBezTo>
                <a:cubicBezTo>
                  <a:pt x="5807842" y="878450"/>
                  <a:pt x="5812424" y="877911"/>
                  <a:pt x="5812424" y="877911"/>
                </a:cubicBezTo>
                <a:lnTo>
                  <a:pt x="5812424" y="870634"/>
                </a:lnTo>
                <a:cubicBezTo>
                  <a:pt x="5812424" y="870634"/>
                  <a:pt x="5809727" y="871173"/>
                  <a:pt x="5805685" y="871173"/>
                </a:cubicBezTo>
                <a:cubicBezTo>
                  <a:pt x="5800834" y="871173"/>
                  <a:pt x="5796522" y="870903"/>
                  <a:pt x="5796522" y="864974"/>
                </a:cubicBezTo>
                <a:lnTo>
                  <a:pt x="5796522" y="821311"/>
                </a:lnTo>
                <a:lnTo>
                  <a:pt x="5812424" y="821311"/>
                </a:lnTo>
                <a:lnTo>
                  <a:pt x="5812424" y="814034"/>
                </a:lnTo>
                <a:lnTo>
                  <a:pt x="5796522" y="814034"/>
                </a:lnTo>
                <a:lnTo>
                  <a:pt x="5796522" y="787082"/>
                </a:lnTo>
                <a:lnTo>
                  <a:pt x="5796522" y="786812"/>
                </a:lnTo>
                <a:close/>
                <a:moveTo>
                  <a:pt x="6453619" y="786004"/>
                </a:moveTo>
                <a:lnTo>
                  <a:pt x="6453619" y="811339"/>
                </a:lnTo>
                <a:lnTo>
                  <a:pt x="6443108" y="811339"/>
                </a:lnTo>
                <a:lnTo>
                  <a:pt x="6443108" y="827241"/>
                </a:lnTo>
                <a:lnTo>
                  <a:pt x="6453619" y="827241"/>
                </a:lnTo>
                <a:lnTo>
                  <a:pt x="6453619" y="863896"/>
                </a:lnTo>
                <a:cubicBezTo>
                  <a:pt x="6453619" y="877372"/>
                  <a:pt x="6463322" y="878989"/>
                  <a:pt x="6472756" y="878989"/>
                </a:cubicBezTo>
                <a:cubicBezTo>
                  <a:pt x="6478416" y="878989"/>
                  <a:pt x="6487579" y="878181"/>
                  <a:pt x="6487579" y="878181"/>
                </a:cubicBezTo>
                <a:lnTo>
                  <a:pt x="6487579" y="862010"/>
                </a:lnTo>
                <a:cubicBezTo>
                  <a:pt x="6487579" y="862010"/>
                  <a:pt x="6483806" y="862549"/>
                  <a:pt x="6478955" y="862549"/>
                </a:cubicBezTo>
                <a:cubicBezTo>
                  <a:pt x="6476259" y="862549"/>
                  <a:pt x="6472756" y="862010"/>
                  <a:pt x="6472756" y="857697"/>
                </a:cubicBezTo>
                <a:lnTo>
                  <a:pt x="6472756" y="827511"/>
                </a:lnTo>
                <a:lnTo>
                  <a:pt x="6487310" y="827511"/>
                </a:lnTo>
                <a:lnTo>
                  <a:pt x="6487310" y="811609"/>
                </a:lnTo>
                <a:lnTo>
                  <a:pt x="6472756" y="811609"/>
                </a:lnTo>
                <a:lnTo>
                  <a:pt x="6472756" y="786273"/>
                </a:lnTo>
                <a:close/>
                <a:moveTo>
                  <a:pt x="5605968" y="784386"/>
                </a:moveTo>
                <a:lnTo>
                  <a:pt x="5625104" y="784386"/>
                </a:lnTo>
                <a:cubicBezTo>
                  <a:pt x="5638581" y="784386"/>
                  <a:pt x="5649901" y="791933"/>
                  <a:pt x="5649901" y="807296"/>
                </a:cubicBezTo>
                <a:cubicBezTo>
                  <a:pt x="5649901" y="822658"/>
                  <a:pt x="5638581" y="830744"/>
                  <a:pt x="5625104" y="830744"/>
                </a:cubicBezTo>
                <a:lnTo>
                  <a:pt x="5605968" y="830744"/>
                </a:lnTo>
                <a:close/>
                <a:moveTo>
                  <a:pt x="6279237" y="776571"/>
                </a:moveTo>
                <a:cubicBezTo>
                  <a:pt x="6272499" y="776571"/>
                  <a:pt x="6267108" y="781961"/>
                  <a:pt x="6267108" y="788700"/>
                </a:cubicBezTo>
                <a:cubicBezTo>
                  <a:pt x="6267108" y="795438"/>
                  <a:pt x="6272499" y="800828"/>
                  <a:pt x="6279237" y="800828"/>
                </a:cubicBezTo>
                <a:cubicBezTo>
                  <a:pt x="6285975" y="800828"/>
                  <a:pt x="6291366" y="795438"/>
                  <a:pt x="6291366" y="788700"/>
                </a:cubicBezTo>
                <a:cubicBezTo>
                  <a:pt x="6291366" y="781961"/>
                  <a:pt x="6285975" y="776571"/>
                  <a:pt x="6279237" y="776571"/>
                </a:cubicBezTo>
                <a:close/>
                <a:moveTo>
                  <a:pt x="5597074" y="776570"/>
                </a:moveTo>
                <a:lnTo>
                  <a:pt x="5597074" y="878450"/>
                </a:lnTo>
                <a:lnTo>
                  <a:pt x="5605968" y="878450"/>
                </a:lnTo>
                <a:lnTo>
                  <a:pt x="5605968" y="839099"/>
                </a:lnTo>
                <a:lnTo>
                  <a:pt x="5624026" y="839099"/>
                </a:lnTo>
                <a:cubicBezTo>
                  <a:pt x="5647475" y="839099"/>
                  <a:pt x="5659064" y="824545"/>
                  <a:pt x="5659064" y="807565"/>
                </a:cubicBezTo>
                <a:cubicBezTo>
                  <a:pt x="5659064" y="790316"/>
                  <a:pt x="5647475" y="776570"/>
                  <a:pt x="5624026" y="776570"/>
                </a:cubicBezTo>
                <a:close/>
                <a:moveTo>
                  <a:pt x="6108359" y="776570"/>
                </a:moveTo>
                <a:lnTo>
                  <a:pt x="6108359" y="878450"/>
                </a:lnTo>
                <a:lnTo>
                  <a:pt x="6127226" y="878450"/>
                </a:lnTo>
                <a:lnTo>
                  <a:pt x="6127226" y="776570"/>
                </a:lnTo>
                <a:close/>
                <a:moveTo>
                  <a:pt x="5951228" y="775762"/>
                </a:moveTo>
                <a:cubicBezTo>
                  <a:pt x="5944489" y="775762"/>
                  <a:pt x="5936674" y="779266"/>
                  <a:pt x="5936674" y="791125"/>
                </a:cubicBezTo>
                <a:lnTo>
                  <a:pt x="5936403" y="791125"/>
                </a:lnTo>
                <a:lnTo>
                  <a:pt x="5936403" y="814034"/>
                </a:lnTo>
                <a:lnTo>
                  <a:pt x="5925353" y="814034"/>
                </a:lnTo>
                <a:lnTo>
                  <a:pt x="5925353" y="821311"/>
                </a:lnTo>
                <a:lnTo>
                  <a:pt x="5936403" y="821311"/>
                </a:lnTo>
                <a:lnTo>
                  <a:pt x="5936403" y="878181"/>
                </a:lnTo>
                <a:lnTo>
                  <a:pt x="5945298" y="878181"/>
                </a:lnTo>
                <a:lnTo>
                  <a:pt x="5945298" y="821311"/>
                </a:lnTo>
                <a:lnTo>
                  <a:pt x="5958505" y="821311"/>
                </a:lnTo>
                <a:lnTo>
                  <a:pt x="5958505" y="814034"/>
                </a:lnTo>
                <a:lnTo>
                  <a:pt x="5945298" y="814034"/>
                </a:lnTo>
                <a:lnTo>
                  <a:pt x="5945298" y="791933"/>
                </a:lnTo>
                <a:cubicBezTo>
                  <a:pt x="5945298" y="785734"/>
                  <a:pt x="5947723" y="783309"/>
                  <a:pt x="5953384" y="783309"/>
                </a:cubicBezTo>
                <a:cubicBezTo>
                  <a:pt x="5955810" y="783309"/>
                  <a:pt x="5959853" y="784117"/>
                  <a:pt x="5959853" y="784117"/>
                </a:cubicBezTo>
                <a:lnTo>
                  <a:pt x="5959853" y="776301"/>
                </a:lnTo>
                <a:cubicBezTo>
                  <a:pt x="5959853" y="776301"/>
                  <a:pt x="5955810" y="775762"/>
                  <a:pt x="5951228" y="775762"/>
                </a:cubicBezTo>
                <a:close/>
                <a:moveTo>
                  <a:pt x="6047177" y="774415"/>
                </a:moveTo>
                <a:cubicBezTo>
                  <a:pt x="6017261" y="774415"/>
                  <a:pt x="5994082" y="796516"/>
                  <a:pt x="5994082" y="827242"/>
                </a:cubicBezTo>
                <a:cubicBezTo>
                  <a:pt x="5994082" y="857967"/>
                  <a:pt x="6017261" y="880068"/>
                  <a:pt x="6047177" y="880068"/>
                </a:cubicBezTo>
                <a:cubicBezTo>
                  <a:pt x="6070088" y="880068"/>
                  <a:pt x="6091110" y="866053"/>
                  <a:pt x="6097039" y="842065"/>
                </a:cubicBezTo>
                <a:lnTo>
                  <a:pt x="6074670" y="842065"/>
                </a:lnTo>
                <a:cubicBezTo>
                  <a:pt x="6070896" y="854194"/>
                  <a:pt x="6060385" y="861471"/>
                  <a:pt x="6046909" y="861471"/>
                </a:cubicBezTo>
                <a:cubicBezTo>
                  <a:pt x="6027772" y="861471"/>
                  <a:pt x="6014835" y="846917"/>
                  <a:pt x="6014835" y="827242"/>
                </a:cubicBezTo>
                <a:cubicBezTo>
                  <a:pt x="6014835" y="807566"/>
                  <a:pt x="6027772" y="793012"/>
                  <a:pt x="6046909" y="793012"/>
                </a:cubicBezTo>
                <a:cubicBezTo>
                  <a:pt x="6060385" y="793012"/>
                  <a:pt x="6070896" y="800289"/>
                  <a:pt x="6074670" y="812418"/>
                </a:cubicBezTo>
                <a:lnTo>
                  <a:pt x="6097039" y="812418"/>
                </a:lnTo>
                <a:cubicBezTo>
                  <a:pt x="6091110" y="788430"/>
                  <a:pt x="6070088" y="774415"/>
                  <a:pt x="6047177" y="774415"/>
                </a:cubicBezTo>
                <a:close/>
                <a:moveTo>
                  <a:pt x="6600240" y="647468"/>
                </a:moveTo>
                <a:lnTo>
                  <a:pt x="6603474" y="647468"/>
                </a:lnTo>
                <a:cubicBezTo>
                  <a:pt x="6604553" y="647468"/>
                  <a:pt x="6605631" y="647737"/>
                  <a:pt x="6606709" y="648276"/>
                </a:cubicBezTo>
                <a:cubicBezTo>
                  <a:pt x="6607248" y="648815"/>
                  <a:pt x="6607517" y="649893"/>
                  <a:pt x="6607517" y="650702"/>
                </a:cubicBezTo>
                <a:cubicBezTo>
                  <a:pt x="6607517" y="651780"/>
                  <a:pt x="6607248" y="652319"/>
                  <a:pt x="6606439" y="652858"/>
                </a:cubicBezTo>
                <a:cubicBezTo>
                  <a:pt x="6605631" y="653397"/>
                  <a:pt x="6604822" y="653667"/>
                  <a:pt x="6603744" y="653667"/>
                </a:cubicBezTo>
                <a:lnTo>
                  <a:pt x="6600240" y="653667"/>
                </a:lnTo>
                <a:close/>
                <a:moveTo>
                  <a:pt x="6596467" y="644772"/>
                </a:moveTo>
                <a:lnTo>
                  <a:pt x="6596467" y="664987"/>
                </a:lnTo>
                <a:lnTo>
                  <a:pt x="6600240" y="664987"/>
                </a:lnTo>
                <a:lnTo>
                  <a:pt x="6600240" y="656901"/>
                </a:lnTo>
                <a:lnTo>
                  <a:pt x="6604283" y="656901"/>
                </a:lnTo>
                <a:cubicBezTo>
                  <a:pt x="6605361" y="656901"/>
                  <a:pt x="6606170" y="657170"/>
                  <a:pt x="6606978" y="657710"/>
                </a:cubicBezTo>
                <a:cubicBezTo>
                  <a:pt x="6607517" y="658249"/>
                  <a:pt x="6607787" y="659057"/>
                  <a:pt x="6607787" y="660135"/>
                </a:cubicBezTo>
                <a:lnTo>
                  <a:pt x="6607787" y="663370"/>
                </a:lnTo>
                <a:cubicBezTo>
                  <a:pt x="6607787" y="663639"/>
                  <a:pt x="6607787" y="664178"/>
                  <a:pt x="6608056" y="664717"/>
                </a:cubicBezTo>
                <a:lnTo>
                  <a:pt x="6611560" y="664717"/>
                </a:lnTo>
                <a:lnTo>
                  <a:pt x="6611560" y="664448"/>
                </a:lnTo>
                <a:cubicBezTo>
                  <a:pt x="6611291" y="663909"/>
                  <a:pt x="6611021" y="663639"/>
                  <a:pt x="6611021" y="663100"/>
                </a:cubicBezTo>
                <a:cubicBezTo>
                  <a:pt x="6611021" y="662561"/>
                  <a:pt x="6611021" y="662022"/>
                  <a:pt x="6611021" y="661483"/>
                </a:cubicBezTo>
                <a:lnTo>
                  <a:pt x="6611021" y="660135"/>
                </a:lnTo>
                <a:cubicBezTo>
                  <a:pt x="6611021" y="659057"/>
                  <a:pt x="6610752" y="658249"/>
                  <a:pt x="6610213" y="657170"/>
                </a:cubicBezTo>
                <a:cubicBezTo>
                  <a:pt x="6609943" y="656362"/>
                  <a:pt x="6609135" y="655553"/>
                  <a:pt x="6608056" y="655284"/>
                </a:cubicBezTo>
                <a:cubicBezTo>
                  <a:pt x="6608865" y="654745"/>
                  <a:pt x="6609674" y="654206"/>
                  <a:pt x="6610213" y="653397"/>
                </a:cubicBezTo>
                <a:cubicBezTo>
                  <a:pt x="6610752" y="652858"/>
                  <a:pt x="6611021" y="651780"/>
                  <a:pt x="6611021" y="650971"/>
                </a:cubicBezTo>
                <a:cubicBezTo>
                  <a:pt x="6611021" y="649085"/>
                  <a:pt x="6610213" y="647468"/>
                  <a:pt x="6608865" y="646390"/>
                </a:cubicBezTo>
                <a:cubicBezTo>
                  <a:pt x="6607248" y="645311"/>
                  <a:pt x="6605361" y="644772"/>
                  <a:pt x="6603205" y="644772"/>
                </a:cubicBezTo>
                <a:close/>
                <a:moveTo>
                  <a:pt x="6603980" y="640292"/>
                </a:moveTo>
                <a:cubicBezTo>
                  <a:pt x="6607450" y="640393"/>
                  <a:pt x="6610887" y="641808"/>
                  <a:pt x="6613447" y="644503"/>
                </a:cubicBezTo>
                <a:cubicBezTo>
                  <a:pt x="6618837" y="650432"/>
                  <a:pt x="6618837" y="659596"/>
                  <a:pt x="6613447" y="665526"/>
                </a:cubicBezTo>
                <a:lnTo>
                  <a:pt x="6612638" y="666334"/>
                </a:lnTo>
                <a:cubicBezTo>
                  <a:pt x="6607248" y="671186"/>
                  <a:pt x="6598623" y="670916"/>
                  <a:pt x="6593502" y="665526"/>
                </a:cubicBezTo>
                <a:cubicBezTo>
                  <a:pt x="6590807" y="662830"/>
                  <a:pt x="6589459" y="659057"/>
                  <a:pt x="6589459" y="655014"/>
                </a:cubicBezTo>
                <a:cubicBezTo>
                  <a:pt x="6589459" y="651241"/>
                  <a:pt x="6590807" y="647468"/>
                  <a:pt x="6593772" y="644503"/>
                </a:cubicBezTo>
                <a:lnTo>
                  <a:pt x="6594311" y="643964"/>
                </a:lnTo>
                <a:cubicBezTo>
                  <a:pt x="6597006" y="641404"/>
                  <a:pt x="6600510" y="640191"/>
                  <a:pt x="6603980" y="640292"/>
                </a:cubicBezTo>
                <a:close/>
                <a:moveTo>
                  <a:pt x="6603104" y="637327"/>
                </a:moveTo>
                <a:cubicBezTo>
                  <a:pt x="6598892" y="637428"/>
                  <a:pt x="6594715" y="639113"/>
                  <a:pt x="6591615" y="642347"/>
                </a:cubicBezTo>
                <a:cubicBezTo>
                  <a:pt x="6588381" y="645850"/>
                  <a:pt x="6586764" y="650432"/>
                  <a:pt x="6586764" y="655014"/>
                </a:cubicBezTo>
                <a:cubicBezTo>
                  <a:pt x="6586764" y="659866"/>
                  <a:pt x="6588381" y="664448"/>
                  <a:pt x="6591615" y="667682"/>
                </a:cubicBezTo>
                <a:lnTo>
                  <a:pt x="6592154" y="668221"/>
                </a:lnTo>
                <a:cubicBezTo>
                  <a:pt x="6598623" y="674420"/>
                  <a:pt x="6609135" y="674150"/>
                  <a:pt x="6615334" y="667682"/>
                </a:cubicBezTo>
                <a:cubicBezTo>
                  <a:pt x="6618568" y="664178"/>
                  <a:pt x="6620185" y="659596"/>
                  <a:pt x="6620185" y="655014"/>
                </a:cubicBezTo>
                <a:cubicBezTo>
                  <a:pt x="6620454" y="650163"/>
                  <a:pt x="6618568" y="645850"/>
                  <a:pt x="6615334" y="642347"/>
                </a:cubicBezTo>
                <a:lnTo>
                  <a:pt x="6614794" y="641808"/>
                </a:lnTo>
                <a:cubicBezTo>
                  <a:pt x="6611560" y="638709"/>
                  <a:pt x="6607315" y="637226"/>
                  <a:pt x="6603104" y="637327"/>
                </a:cubicBezTo>
                <a:close/>
                <a:moveTo>
                  <a:pt x="6195954" y="529687"/>
                </a:moveTo>
                <a:cubicBezTo>
                  <a:pt x="6223715" y="529957"/>
                  <a:pt x="6233418" y="556370"/>
                  <a:pt x="6233418" y="590330"/>
                </a:cubicBezTo>
                <a:cubicBezTo>
                  <a:pt x="6233418" y="629141"/>
                  <a:pt x="6221559" y="653937"/>
                  <a:pt x="6192451" y="653937"/>
                </a:cubicBezTo>
                <a:cubicBezTo>
                  <a:pt x="6185173" y="653937"/>
                  <a:pt x="6177896" y="652859"/>
                  <a:pt x="6171158" y="650434"/>
                </a:cubicBezTo>
                <a:lnTo>
                  <a:pt x="6171158" y="534539"/>
                </a:lnTo>
                <a:cubicBezTo>
                  <a:pt x="6178974" y="531035"/>
                  <a:pt x="6187330" y="529418"/>
                  <a:pt x="6195954" y="529687"/>
                </a:cubicBezTo>
                <a:close/>
                <a:moveTo>
                  <a:pt x="6062271" y="510282"/>
                </a:moveTo>
                <a:lnTo>
                  <a:pt x="6062271" y="673344"/>
                </a:lnTo>
                <a:lnTo>
                  <a:pt x="6099196" y="673344"/>
                </a:lnTo>
                <a:lnTo>
                  <a:pt x="6099196" y="510282"/>
                </a:lnTo>
                <a:close/>
                <a:moveTo>
                  <a:pt x="6406452" y="510281"/>
                </a:moveTo>
                <a:lnTo>
                  <a:pt x="6406452" y="673343"/>
                </a:lnTo>
                <a:lnTo>
                  <a:pt x="6443377" y="673343"/>
                </a:lnTo>
                <a:lnTo>
                  <a:pt x="6443377" y="510281"/>
                </a:lnTo>
                <a:close/>
                <a:moveTo>
                  <a:pt x="5738574" y="510281"/>
                </a:moveTo>
                <a:lnTo>
                  <a:pt x="5790052" y="588981"/>
                </a:lnTo>
                <a:lnTo>
                  <a:pt x="5732643" y="673611"/>
                </a:lnTo>
                <a:lnTo>
                  <a:pt x="5775229" y="673611"/>
                </a:lnTo>
                <a:lnTo>
                  <a:pt x="5810535" y="614317"/>
                </a:lnTo>
                <a:lnTo>
                  <a:pt x="5811344" y="614317"/>
                </a:lnTo>
                <a:lnTo>
                  <a:pt x="5846113" y="673611"/>
                </a:lnTo>
                <a:lnTo>
                  <a:pt x="5891931" y="673611"/>
                </a:lnTo>
                <a:lnTo>
                  <a:pt x="5833984" y="586556"/>
                </a:lnTo>
                <a:lnTo>
                  <a:pt x="5886541" y="510281"/>
                </a:lnTo>
                <a:lnTo>
                  <a:pt x="5846922" y="510281"/>
                </a:lnTo>
                <a:lnTo>
                  <a:pt x="5814310" y="563646"/>
                </a:lnTo>
                <a:lnTo>
                  <a:pt x="5813770" y="563646"/>
                </a:lnTo>
                <a:lnTo>
                  <a:pt x="5782505" y="510281"/>
                </a:lnTo>
                <a:close/>
                <a:moveTo>
                  <a:pt x="6383812" y="507856"/>
                </a:moveTo>
                <a:cubicBezTo>
                  <a:pt x="6345540" y="504892"/>
                  <a:pt x="6320474" y="510282"/>
                  <a:pt x="6298912" y="519176"/>
                </a:cubicBezTo>
                <a:lnTo>
                  <a:pt x="6298912" y="673613"/>
                </a:lnTo>
                <a:lnTo>
                  <a:pt x="6335837" y="673613"/>
                </a:lnTo>
                <a:lnTo>
                  <a:pt x="6335837" y="535887"/>
                </a:lnTo>
                <a:cubicBezTo>
                  <a:pt x="6344192" y="531035"/>
                  <a:pt x="6363867" y="530227"/>
                  <a:pt x="6376265" y="534539"/>
                </a:cubicBezTo>
                <a:cubicBezTo>
                  <a:pt x="6376265" y="534539"/>
                  <a:pt x="6383812" y="507856"/>
                  <a:pt x="6383812" y="507856"/>
                </a:cubicBezTo>
                <a:close/>
                <a:moveTo>
                  <a:pt x="6533398" y="507318"/>
                </a:moveTo>
                <a:cubicBezTo>
                  <a:pt x="6499438" y="507318"/>
                  <a:pt x="6476798" y="528341"/>
                  <a:pt x="6476798" y="554484"/>
                </a:cubicBezTo>
                <a:cubicBezTo>
                  <a:pt x="6476798" y="571464"/>
                  <a:pt x="6483806" y="588444"/>
                  <a:pt x="6517765" y="600303"/>
                </a:cubicBezTo>
                <a:cubicBezTo>
                  <a:pt x="6536093" y="606772"/>
                  <a:pt x="6546874" y="613778"/>
                  <a:pt x="6546874" y="627256"/>
                </a:cubicBezTo>
                <a:cubicBezTo>
                  <a:pt x="6546874" y="640462"/>
                  <a:pt x="6533128" y="650164"/>
                  <a:pt x="6516418" y="650164"/>
                </a:cubicBezTo>
                <a:cubicBezTo>
                  <a:pt x="6504289" y="650434"/>
                  <a:pt x="6492700" y="647199"/>
                  <a:pt x="6482727" y="640732"/>
                </a:cubicBezTo>
                <a:lnTo>
                  <a:pt x="6472216" y="664450"/>
                </a:lnTo>
                <a:cubicBezTo>
                  <a:pt x="6487309" y="672805"/>
                  <a:pt x="6504559" y="676847"/>
                  <a:pt x="6521808" y="676309"/>
                </a:cubicBezTo>
                <a:cubicBezTo>
                  <a:pt x="6560889" y="676039"/>
                  <a:pt x="6585685" y="653129"/>
                  <a:pt x="6585685" y="626177"/>
                </a:cubicBezTo>
                <a:cubicBezTo>
                  <a:pt x="6585685" y="607311"/>
                  <a:pt x="6577869" y="590870"/>
                  <a:pt x="6542831" y="578202"/>
                </a:cubicBezTo>
                <a:cubicBezTo>
                  <a:pt x="6526929" y="572542"/>
                  <a:pt x="6513723" y="565804"/>
                  <a:pt x="6513723" y="552598"/>
                </a:cubicBezTo>
                <a:cubicBezTo>
                  <a:pt x="6513723" y="541008"/>
                  <a:pt x="6525043" y="531036"/>
                  <a:pt x="6541753" y="531036"/>
                </a:cubicBezTo>
                <a:cubicBezTo>
                  <a:pt x="6551725" y="531305"/>
                  <a:pt x="6561698" y="534540"/>
                  <a:pt x="6570053" y="540200"/>
                </a:cubicBezTo>
                <a:lnTo>
                  <a:pt x="6580025" y="518637"/>
                </a:lnTo>
                <a:cubicBezTo>
                  <a:pt x="6565741" y="510822"/>
                  <a:pt x="6549569" y="506779"/>
                  <a:pt x="6533398" y="507318"/>
                </a:cubicBezTo>
                <a:close/>
                <a:moveTo>
                  <a:pt x="5638579" y="465539"/>
                </a:moveTo>
                <a:cubicBezTo>
                  <a:pt x="5611357" y="465270"/>
                  <a:pt x="5591144" y="491144"/>
                  <a:pt x="5591144" y="522678"/>
                </a:cubicBezTo>
                <a:lnTo>
                  <a:pt x="5591144" y="617011"/>
                </a:lnTo>
                <a:cubicBezTo>
                  <a:pt x="5591144" y="648545"/>
                  <a:pt x="5611357" y="674150"/>
                  <a:pt x="5638579" y="674150"/>
                </a:cubicBezTo>
                <a:lnTo>
                  <a:pt x="5712969" y="674150"/>
                </a:lnTo>
                <a:lnTo>
                  <a:pt x="5712969" y="648545"/>
                </a:lnTo>
                <a:lnTo>
                  <a:pt x="5656098" y="648545"/>
                </a:lnTo>
                <a:cubicBezTo>
                  <a:pt x="5638850" y="648545"/>
                  <a:pt x="5629685" y="635339"/>
                  <a:pt x="5629685" y="620784"/>
                </a:cubicBezTo>
                <a:lnTo>
                  <a:pt x="5629685" y="579547"/>
                </a:lnTo>
                <a:lnTo>
                  <a:pt x="5706230" y="579547"/>
                </a:lnTo>
                <a:lnTo>
                  <a:pt x="5706230" y="553943"/>
                </a:lnTo>
                <a:lnTo>
                  <a:pt x="5629685" y="553943"/>
                </a:lnTo>
                <a:lnTo>
                  <a:pt x="5629685" y="518905"/>
                </a:lnTo>
                <a:cubicBezTo>
                  <a:pt x="5629685" y="504081"/>
                  <a:pt x="5638850" y="491144"/>
                  <a:pt x="5656098" y="491144"/>
                </a:cubicBezTo>
                <a:lnTo>
                  <a:pt x="5713237" y="491144"/>
                </a:lnTo>
                <a:lnTo>
                  <a:pt x="5713237" y="465539"/>
                </a:lnTo>
                <a:close/>
                <a:moveTo>
                  <a:pt x="5915920" y="465272"/>
                </a:moveTo>
                <a:lnTo>
                  <a:pt x="5915920" y="616744"/>
                </a:lnTo>
                <a:cubicBezTo>
                  <a:pt x="5915920" y="648278"/>
                  <a:pt x="5936134" y="673883"/>
                  <a:pt x="5963356" y="673883"/>
                </a:cubicBezTo>
                <a:lnTo>
                  <a:pt x="6037474" y="673883"/>
                </a:lnTo>
                <a:lnTo>
                  <a:pt x="6037474" y="648278"/>
                </a:lnTo>
                <a:lnTo>
                  <a:pt x="5980875" y="648278"/>
                </a:lnTo>
                <a:cubicBezTo>
                  <a:pt x="5963356" y="648278"/>
                  <a:pt x="5954462" y="635341"/>
                  <a:pt x="5954462" y="620517"/>
                </a:cubicBezTo>
                <a:lnTo>
                  <a:pt x="5954462" y="465272"/>
                </a:lnTo>
                <a:close/>
                <a:moveTo>
                  <a:pt x="6171158" y="463654"/>
                </a:moveTo>
                <a:lnTo>
                  <a:pt x="6134503" y="470392"/>
                </a:lnTo>
                <a:lnTo>
                  <a:pt x="6134503" y="664718"/>
                </a:lnTo>
                <a:cubicBezTo>
                  <a:pt x="6145014" y="671456"/>
                  <a:pt x="6166037" y="676577"/>
                  <a:pt x="6191103" y="676577"/>
                </a:cubicBezTo>
                <a:cubicBezTo>
                  <a:pt x="6241504" y="676577"/>
                  <a:pt x="6269804" y="643156"/>
                  <a:pt x="6270073" y="588174"/>
                </a:cubicBezTo>
                <a:cubicBezTo>
                  <a:pt x="6270073" y="539660"/>
                  <a:pt x="6243660" y="508395"/>
                  <a:pt x="6205927" y="508395"/>
                </a:cubicBezTo>
                <a:cubicBezTo>
                  <a:pt x="6194068" y="508125"/>
                  <a:pt x="6182209" y="510551"/>
                  <a:pt x="6171158" y="515133"/>
                </a:cubicBezTo>
                <a:close/>
                <a:moveTo>
                  <a:pt x="6252285" y="347219"/>
                </a:moveTo>
                <a:cubicBezTo>
                  <a:pt x="6179514" y="347219"/>
                  <a:pt x="6101621" y="376058"/>
                  <a:pt x="6063619" y="443169"/>
                </a:cubicBezTo>
                <a:cubicBezTo>
                  <a:pt x="6060385" y="447482"/>
                  <a:pt x="6058497" y="452603"/>
                  <a:pt x="6057958" y="457993"/>
                </a:cubicBezTo>
                <a:cubicBezTo>
                  <a:pt x="6057689" y="463383"/>
                  <a:pt x="6059577" y="468774"/>
                  <a:pt x="6063079" y="472817"/>
                </a:cubicBezTo>
                <a:cubicBezTo>
                  <a:pt x="6067392" y="477938"/>
                  <a:pt x="6073591" y="481172"/>
                  <a:pt x="6080330" y="481711"/>
                </a:cubicBezTo>
                <a:cubicBezTo>
                  <a:pt x="6088954" y="481981"/>
                  <a:pt x="6096770" y="477399"/>
                  <a:pt x="6101082" y="470122"/>
                </a:cubicBezTo>
                <a:cubicBezTo>
                  <a:pt x="6138007" y="403010"/>
                  <a:pt x="6180322" y="357191"/>
                  <a:pt x="6251746" y="357191"/>
                </a:cubicBezTo>
                <a:cubicBezTo>
                  <a:pt x="6323170" y="357191"/>
                  <a:pt x="6368180" y="405706"/>
                  <a:pt x="6405105" y="471200"/>
                </a:cubicBezTo>
                <a:cubicBezTo>
                  <a:pt x="6410226" y="478207"/>
                  <a:pt x="6419120" y="481981"/>
                  <a:pt x="6427745" y="480902"/>
                </a:cubicBezTo>
                <a:cubicBezTo>
                  <a:pt x="6441221" y="480363"/>
                  <a:pt x="6447690" y="465540"/>
                  <a:pt x="6447420" y="458263"/>
                </a:cubicBezTo>
                <a:cubicBezTo>
                  <a:pt x="6447151" y="452872"/>
                  <a:pt x="6445264" y="447751"/>
                  <a:pt x="6442299" y="443439"/>
                </a:cubicBezTo>
                <a:cubicBezTo>
                  <a:pt x="6403757" y="375788"/>
                  <a:pt x="6325056" y="347219"/>
                  <a:pt x="6252285" y="347219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5AF37C-D36C-1EB7-F6E1-B9B50AE68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4113" y="6312625"/>
            <a:ext cx="734377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00, 0000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AC541-D78C-7209-6949-370B2D05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0688" y="1590958"/>
            <a:ext cx="8743950" cy="1474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Presentation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5EE8583-F26A-4F1A-A255-F3FD382BCA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0688" y="3090797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1F6830-0180-8F9E-6E67-710533125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858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2 or 3 lines"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088819-8E12-3D66-06EA-27D2A22F0066}"/>
              </a:ext>
            </a:extLst>
          </p:cNvPr>
          <p:cNvSpPr/>
          <p:nvPr userDrawn="1"/>
        </p:nvSpPr>
        <p:spPr>
          <a:xfrm>
            <a:off x="-6804" y="0"/>
            <a:ext cx="12013925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3877820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466" y="1934977"/>
            <a:ext cx="602107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divider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415588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C8337-3219-A917-4959-59153751CFBE}"/>
              </a:ext>
            </a:extLst>
          </p:cNvPr>
          <p:cNvGrpSpPr/>
          <p:nvPr userDrawn="1"/>
        </p:nvGrpSpPr>
        <p:grpSpPr>
          <a:xfrm>
            <a:off x="368227" y="6247419"/>
            <a:ext cx="869854" cy="440815"/>
            <a:chOff x="5591148" y="347222"/>
            <a:chExt cx="1029067" cy="5333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30511B3-A83B-1635-7018-696F07C5C31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AA9476-0A14-C3D7-079A-62A0DD38974A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63A2D7-1365-9777-0E34-121CAE1C97AA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AE48A8-556E-779C-01BE-B9026EE73F72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0CC60E-001E-29FA-57D5-11E7E04C420E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405FC7-7811-37F1-78C6-477E9CFDA8E1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CB3E010-B985-EC8F-517D-363C41C1E04C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04CBF63-A751-7EDB-96C3-60E792FB5FF1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EEF82C-108A-3BDC-2C6A-5A05E91556E7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BCC57BB-3AE7-254F-9141-BEA3ECBB34A0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D18FCD-0A2A-A6A7-C8A6-03E40E5DDCD4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7FAC08-B93B-F6D9-B3D8-C4C988E7C96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70325A0-2BDF-EECA-1666-72B367AA6FA4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6E0178F-12FF-680B-06A0-1EF6D3D5AC70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125DE89-F373-5A26-1A2E-1D35C6B61C6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9FDA12-BD1C-E11C-DBE1-FC0C6B0F5951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B04BD6D-76E4-BF44-1385-9504AE55313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C4D88A-94EE-9906-1BF8-5840636529DD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3FE4E6-B367-F309-3FC4-3474C5260237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F654CF-8B1E-B1C6-90D2-8834CDD5CC61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075DE4-DE87-8921-9C70-DA99FCC3904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6F04CC-2334-DE44-2B10-6CD73502E5B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4CE3FD-5855-48BD-2B8F-A3AE6FE63D9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105C55-2F4B-7EED-2F74-48394AD62E5A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30CAE9-0211-6D4D-A126-C68FE6DD9506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02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AC3DB9-3367-3817-405F-9ADBE1E4C46A}"/>
              </a:ext>
            </a:extLst>
          </p:cNvPr>
          <p:cNvSpPr/>
          <p:nvPr userDrawn="1"/>
        </p:nvSpPr>
        <p:spPr>
          <a:xfrm rot="10800000">
            <a:off x="1588" y="0"/>
            <a:ext cx="4151311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23611-CC11-70BF-C22A-51A54C40E7AA}"/>
              </a:ext>
            </a:extLst>
          </p:cNvPr>
          <p:cNvSpPr/>
          <p:nvPr userDrawn="1"/>
        </p:nvSpPr>
        <p:spPr>
          <a:xfrm>
            <a:off x="10848975" y="6308725"/>
            <a:ext cx="1343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612900" y="-5588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0399E-E9F3-B28E-19A2-6901683D2CDC}"/>
              </a:ext>
            </a:extLst>
          </p:cNvPr>
          <p:cNvGrpSpPr/>
          <p:nvPr userDrawn="1"/>
        </p:nvGrpSpPr>
        <p:grpSpPr>
          <a:xfrm>
            <a:off x="353572" y="6014523"/>
            <a:ext cx="1029067" cy="533386"/>
            <a:chOff x="5591148" y="347222"/>
            <a:chExt cx="1029067" cy="53338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7726B4-AC77-1562-BD49-4CE9CB7CCB15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028D5C9-683B-EDA2-5C79-13E7B72B64F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DC7596-2CBA-11B1-0690-865DE32C6ED8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0FE581D-52B8-4039-2217-45C71FA2FE6E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0987954-F9BD-6D58-6C4A-5BDA4423DB61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C00B1D-2267-3CF2-01F4-6D1B9087D97B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96864F-D64E-CFF4-35AF-42057A51C0C9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3906ED5-0B5F-D038-519C-7B3E0620C104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72FB79-25B8-2A84-7E30-64F801AAA8BE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DBEEFFD-5365-FB9E-2589-5C7BAF8B9E8A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FC21303-1C50-A7E2-E83F-545201B975D3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20CF6F-894C-0DA9-B3F2-D0DA2C8F9B7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86D0099-FDE8-4248-A200-159B8612E8E1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BCB21CB-1A6B-C572-91AF-5458B2D1C825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99C24B-1CF8-785E-9B8D-CF9A3307FE6E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8E9A74F-4FC1-E3C4-308A-1EE72E8710E3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6D29B8F-44B2-C137-5A28-D143E574A2A2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9DD2F-0968-1C44-A928-3DAC6EF2ADA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344B6C-EA0D-8BED-95CD-89C626963CE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2DCABF-65E0-4D9E-8210-80ABFEA52AD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172CF-BB01-CB12-0E4F-66BE326D9CD4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BF0295-DCA2-138F-324F-43AFB9B209B2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3D73ABD-A4F8-775C-DE8F-788540B74D17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01A765-16BE-756A-7588-23236680758D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799930F-AF25-41D5-2B1F-024AAFD46E4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355C492-E9E9-DC1C-3B77-CC0E3DA88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492" y="909638"/>
            <a:ext cx="3348038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Agenda</a:t>
            </a:r>
            <a:endParaRPr lang="en-NL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49E0D9F8-8C6C-3416-AA71-A2DAB648C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3" y="834892"/>
            <a:ext cx="6964362" cy="567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Item 1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2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3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4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5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6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7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8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Item 10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54D67F-F299-2D00-03D1-2E7D2C93F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12192004" cy="6858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E2C5DE-D186-18DB-1E9D-5C50AD48C63A}"/>
              </a:ext>
            </a:extLst>
          </p:cNvPr>
          <p:cNvGrpSpPr/>
          <p:nvPr userDrawn="1"/>
        </p:nvGrpSpPr>
        <p:grpSpPr>
          <a:xfrm>
            <a:off x="5588961" y="339727"/>
            <a:ext cx="1029067" cy="533386"/>
            <a:chOff x="5591148" y="347222"/>
            <a:chExt cx="1029067" cy="5333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B9823E-6E3A-9A94-208C-7999FAD0184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A58B263-F698-6264-8924-6FBE7F2CDDD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5A6373-F53F-F80D-41C2-68528A13A335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DDF1A0-A3C1-74EA-C273-D2887E1A0ED9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7CDCCF-A044-DA1B-7B6E-507361258C5B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0837BB-DF20-A02A-EA75-9A2E4545A34C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AACA24-BA44-3C6E-A635-75C3DF3913C1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DE3FF2-A7A9-D59A-1D90-F14D70C400C6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8D78B6-8690-CCF3-7D61-A01E7EF97F5C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AF06C3-CDE5-2D40-EFE1-D20759BD7718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6EE2A5-D503-7E9B-90F4-D84CF744222E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4FAE93-7046-907B-D509-B54AE685F9C2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B68D87C-FFE0-34E6-5A29-F51FCBE2B300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810CC-B13B-800A-CB97-3F8B3011931E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B71AB9-5FBA-6B2B-13B7-F7C3592DD37C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2CCE1A-1D45-E73E-8A81-9F575AA99E5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C96F820-0DE5-A595-CBCF-8CF64A14B4B5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BED2C0D-05DB-78AC-7F7D-4F27D5530CB0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AAD4D2-6D2E-8B21-71DA-AA93B5EC4533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8E8F69-94CA-5C03-D621-E194007D0583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4ABA07-8598-1D2F-457D-EFF90400F99B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4EAAB85-EF94-B43B-E2FE-CDE66B895E0B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DDF7525-6334-D172-CB25-518371E0FAA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6C142BA-4496-CDA0-BBDE-2957CD0CFD70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B6948B-B1A4-CEA7-5E58-FDC60C907FE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D1A3CF-355D-DE31-456B-4A87EBF1BCF7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Clarivate</a:t>
            </a:r>
          </a:p>
          <a:p>
            <a:r>
              <a:rPr lang="en-US" sz="900" noProof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F98F24-F86A-24AA-1C93-606AC4855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presenter 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1C8229-6B2F-DEAF-C5A7-4A505930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0688" y="4957303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21683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Header avenir demi </a:t>
            </a:r>
            <a:r>
              <a:rPr lang="he-IL"/>
              <a:t>32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B87D-C20A-0E5B-ED37-D6B58C7D7D09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D8644-27C9-E8E4-4751-18BA66E62010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131E8-62DE-35D4-233F-6CB06FC6B302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496BE-3682-96FB-BB64-7D3C45E1AF43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E49F71-4EBF-2EFD-86CA-2476C727BC20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39F6-FFE9-AF1D-3BC2-5905C2297631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96D8FC-9927-769E-43CE-DDE825ED4D55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E62C59-07C8-2BC2-F7AD-4917E550BCCD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65CE1E-31DF-294E-0385-5634C00AAA19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D4153-12EB-E60A-8E3F-E4700D52D398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BC99C-D301-F420-053E-C5564C39D404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D8CB5F-F197-51F0-548C-0B1D37174F46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94C1A-2594-B1D9-D641-81CD9A7767C2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B62AB-6881-76D9-7E71-82BB8158D825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59AA557-4F05-F111-7B98-7E3C62D72A46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94C083B-5FB6-09ED-DD36-0B3ACFF689CD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351FED5-3073-3BC9-BD7D-E96DA072256D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B5A55A-0955-1CFB-090F-8BDBCEC9F79E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84689A9-03F5-9E79-F7D7-FF0E3B8E1A3E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F573B-08BA-9CF8-785C-D204BB052838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8D4764-AF5C-D2E3-413B-9A18C04BC548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6B58563-A9A2-421B-3A03-0968457C14C0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A9B07A0-3D70-E75F-7A56-BF851213E367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C995294-4500-CDE8-533F-D40A5323982F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026DE8B6-9C4F-2A9F-F067-B4A0D0439652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CEA041-4B42-BE85-A3EA-4573E95F5561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CEF86-8A23-C689-3023-C39DB6677C12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4059D66-8DAC-0B1C-7E95-3F035FD9D5FD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8B2D7CB-69FB-016A-CC7A-6B1C69C09259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67B1F0E-1984-A7C0-A4CE-8E73A8192AC4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B95F96E-C8DA-65F7-E016-B29FEEC38AEC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488324A-AE28-0CAA-8985-72E5EA114E4B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3EA15FE-A0B0-D7D1-BD96-AA8F1F228ADD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EC62F03-CB8A-BAC8-0A23-4D16E82AD4C6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1C4A06D-8B7D-EDE4-3BDD-ED6F7D507FCC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FF5A30-6947-268D-F74E-D974D01512FA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90B28D4-9BC3-EA31-B007-CB4A3A2332C6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040AA5E-1CA8-CD43-EBDF-DD43F4615491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518-0D45-20BB-DCC3-4FEA49ACDC9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8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4624" r:id="rId2"/>
    <p:sldLayoutId id="2147484655" r:id="rId3"/>
    <p:sldLayoutId id="2147484627" r:id="rId4"/>
    <p:sldLayoutId id="2147484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795" userDrawn="1">
          <p15:clr>
            <a:srgbClr val="F26B43"/>
          </p15:clr>
        </p15:guide>
        <p15:guide id="4" pos="3296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116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527" userDrawn="1">
          <p15:clr>
            <a:srgbClr val="F26B43"/>
          </p15:clr>
        </p15:guide>
        <p15:guide id="11" pos="1436" userDrawn="1">
          <p15:clr>
            <a:srgbClr val="F26B43"/>
          </p15:clr>
        </p15:guide>
        <p15:guide id="12" pos="937" userDrawn="1">
          <p15:clr>
            <a:srgbClr val="F26B43"/>
          </p15:clr>
        </p15:guide>
        <p15:guide id="13" pos="846" userDrawn="1">
          <p15:clr>
            <a:srgbClr val="F26B43"/>
          </p15:clr>
        </p15:guide>
        <p15:guide id="14" pos="347" userDrawn="1">
          <p15:clr>
            <a:srgbClr val="9FCC3B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35" orient="horz" pos="1139" userDrawn="1">
          <p15:clr>
            <a:srgbClr val="F26B43"/>
          </p15:clr>
        </p15:guide>
        <p15:guide id="41" orient="horz" pos="119" userDrawn="1">
          <p15:clr>
            <a:srgbClr val="9FCC3B"/>
          </p15:clr>
        </p15:guide>
        <p15:guide id="55" orient="horz" pos="3974" userDrawn="1">
          <p15:clr>
            <a:srgbClr val="F26B43"/>
          </p15:clr>
        </p15:guide>
        <p15:guide id="59" orient="horz" pos="4201" userDrawn="1">
          <p15:clr>
            <a:srgbClr val="9FCC3B"/>
          </p15:clr>
        </p15:guide>
        <p15:guide id="60" orient="horz" pos="459" userDrawn="1">
          <p15:clr>
            <a:srgbClr val="F26B43"/>
          </p15:clr>
        </p15:guide>
        <p15:guide id="6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557451-4271-4B3E-23ED-1E236F2D7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85" y="1143000"/>
            <a:ext cx="10905688" cy="1922745"/>
          </a:xfrm>
        </p:spPr>
        <p:txBody>
          <a:bodyPr/>
          <a:lstStyle/>
          <a:p>
            <a:r>
              <a:rPr lang="en-US"/>
              <a:t>The Titles Search Run a Job Bulk Action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320969-5F7F-9C87-B26F-D76042B0E4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Yoel Kortick</a:t>
            </a:r>
          </a:p>
          <a:p>
            <a:r>
              <a:rPr lang="en-US"/>
              <a:t>Senior Librarian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463A4-51FE-33CE-9ECD-B99FC1EC18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785" y="3090797"/>
            <a:ext cx="10905688" cy="737394"/>
          </a:xfrm>
        </p:spPr>
        <p:txBody>
          <a:bodyPr/>
          <a:lstStyle/>
          <a:p>
            <a:r>
              <a:rPr lang="en-US" dirty="0"/>
              <a:t>Batch updating records and sets from the Titles Search</a:t>
            </a:r>
          </a:p>
        </p:txBody>
      </p:sp>
    </p:spTree>
    <p:extLst>
      <p:ext uri="{BB962C8B-B14F-4D97-AF65-F5344CB8AC3E}">
        <p14:creationId xmlns:p14="http://schemas.microsoft.com/office/powerpoint/2010/main" val="25940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3809764"/>
          </a:xfrm>
        </p:spPr>
        <p:txBody>
          <a:bodyPr/>
          <a:lstStyle/>
          <a:p>
            <a:r>
              <a:rPr lang="en-US" sz="2200" dirty="0"/>
              <a:t>Further, it is also possible from the Title Search results to add all or specific results to a </a:t>
            </a:r>
            <a:r>
              <a:rPr lang="en-US" sz="2200" b="1" dirty="0"/>
              <a:t>new</a:t>
            </a:r>
            <a:r>
              <a:rPr lang="en-US" sz="2200" dirty="0"/>
              <a:t> Itemized set as follows:</a:t>
            </a:r>
          </a:p>
          <a:p>
            <a:pPr marL="457200" indent="-457200" algn="l" rtl="0" eaLnBrk="1" latinLnBrk="0" hangingPunct="1">
              <a:spcBef>
                <a:spcPts val="900"/>
              </a:spcBef>
              <a:spcAft>
                <a:spcPts val="0"/>
              </a:spcAft>
              <a:buClrTx/>
              <a:buSzPts val="2200"/>
              <a:buFont typeface="+mj-lt"/>
              <a:buAutoNum type="arabicPeriod"/>
            </a:pP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Perform a “Titles” search (for example “All Titles”, “Physical Titles”, “Electronic Titles”, or “Digital Titles”)</a:t>
            </a:r>
            <a:endParaRPr lang="en-US" sz="2200" dirty="0">
              <a:effectLst/>
            </a:endParaRPr>
          </a:p>
          <a:p>
            <a:pPr marL="457200" indent="-457200" algn="l" rtl="0" eaLnBrk="1" latinLnBrk="0" hangingPunct="1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Select all or specific records from the results</a:t>
            </a:r>
            <a:endParaRPr lang="en-US" sz="2200" dirty="0">
              <a:effectLst/>
            </a:endParaRPr>
          </a:p>
          <a:p>
            <a:pPr marL="457200" indent="-457200" algn="l" rtl="0" eaLnBrk="1" latinLnBrk="0" hangingPunct="1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Click “Create Itemized Set” and add the records to a new set</a:t>
            </a:r>
            <a:endParaRPr lang="en-US" sz="2200" dirty="0">
              <a:effectLst/>
            </a:endParaRP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318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3809764"/>
          </a:xfrm>
        </p:spPr>
        <p:txBody>
          <a:bodyPr/>
          <a:lstStyle/>
          <a:p>
            <a:r>
              <a:rPr lang="en-US" sz="2200" dirty="0"/>
              <a:t>This saves time, as the user does not need to 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 dirty="0"/>
              <a:t>First go to the list of sets at “Admin &gt; Manage Jobs and Sets &gt; Manage Sets”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 dirty="0"/>
              <a:t>Click “Create Itemized Set” and fill in the Itemized Set Details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 dirty="0"/>
              <a:t>Perform a search to find the records to add as members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 dirty="0"/>
              <a:t>Select the desired records 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 dirty="0"/>
              <a:t>Choose “Add Selected”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 dirty="0"/>
              <a:t>Click “Done”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826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8221" y="1934977"/>
            <a:ext cx="11629487" cy="1567891"/>
          </a:xfrm>
        </p:spPr>
        <p:txBody>
          <a:bodyPr/>
          <a:lstStyle/>
          <a:p>
            <a:r>
              <a:rPr lang="en-US" dirty="0"/>
              <a:t>The Titles search Run a Job Bulk Action - Example One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12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4889304"/>
          </a:xfrm>
        </p:spPr>
        <p:txBody>
          <a:bodyPr/>
          <a:lstStyle/>
          <a:p>
            <a:r>
              <a:rPr lang="en-US" sz="2200" dirty="0"/>
              <a:t>In this example we want to run an existing normalization process called “YLK - Add 651 Taiwan History if not exists” on certain titles which have keyword “Taiwan” and are resource type “Book – Physical”.</a:t>
            </a:r>
          </a:p>
          <a:p>
            <a:r>
              <a:rPr lang="en-US" sz="2200" dirty="0"/>
              <a:t>This normalization process will add a 651_0 field with subfield a “Taiwan” and subfield x “History” if there is not already such a field.</a:t>
            </a:r>
          </a:p>
          <a:p>
            <a:r>
              <a:rPr lang="en-US" sz="2200" dirty="0"/>
              <a:t>Our focus here is not on the syntax of the normalization rule, or even on the validity of adding such a field.</a:t>
            </a:r>
          </a:p>
          <a:p>
            <a:r>
              <a:rPr lang="en-US" sz="2200" dirty="0"/>
              <a:t>Our focus here is on how we can quickly and easily run a normalization process on search results.</a:t>
            </a:r>
          </a:p>
        </p:txBody>
      </p:sp>
    </p:spTree>
    <p:extLst>
      <p:ext uri="{BB962C8B-B14F-4D97-AF65-F5344CB8AC3E}">
        <p14:creationId xmlns:p14="http://schemas.microsoft.com/office/powerpoint/2010/main" val="136856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4745466"/>
          </a:xfrm>
        </p:spPr>
        <p:txBody>
          <a:bodyPr/>
          <a:lstStyle/>
          <a:p>
            <a:r>
              <a:rPr lang="en-US" sz="2200" dirty="0"/>
              <a:t>The steps will be: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Perform an “All Titles” search for keywords = Taiwan and facet by resource type “Book – Physical”.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specific records from the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“Run a job” and from the sliding panel which opens select a job to run on the selected records from the search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job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Submit the job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952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9D08C4A-7EAC-480D-1B72-9B90FCD5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84" y="1583079"/>
            <a:ext cx="9999326" cy="4597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02223"/>
          </a:xfrm>
        </p:spPr>
        <p:txBody>
          <a:bodyPr/>
          <a:lstStyle/>
          <a:p>
            <a:r>
              <a:rPr lang="en-US" sz="2200" dirty="0"/>
              <a:t>Here are steps 1, 2 and 3 (search, facet, run a job)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E5B5-53F0-4042-2679-73B39847FE76}"/>
              </a:ext>
            </a:extLst>
          </p:cNvPr>
          <p:cNvSpPr/>
          <p:nvPr/>
        </p:nvSpPr>
        <p:spPr>
          <a:xfrm>
            <a:off x="9842643" y="2150216"/>
            <a:ext cx="561225" cy="294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204184" y="1583079"/>
            <a:ext cx="237233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50B5F-C234-5624-9CEE-5C73918EFA17}"/>
              </a:ext>
            </a:extLst>
          </p:cNvPr>
          <p:cNvSpPr/>
          <p:nvPr/>
        </p:nvSpPr>
        <p:spPr>
          <a:xfrm>
            <a:off x="2794569" y="2619914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4134F-F993-464D-2141-F1FBF5B4EE2C}"/>
              </a:ext>
            </a:extLst>
          </p:cNvPr>
          <p:cNvSpPr/>
          <p:nvPr/>
        </p:nvSpPr>
        <p:spPr>
          <a:xfrm>
            <a:off x="2792859" y="3840824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81ED6-D64A-B3F0-8F65-CE271DA84DE0}"/>
              </a:ext>
            </a:extLst>
          </p:cNvPr>
          <p:cNvSpPr/>
          <p:nvPr/>
        </p:nvSpPr>
        <p:spPr>
          <a:xfrm>
            <a:off x="2803133" y="4919612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31F13-4E2D-212D-B401-DC39A818F730}"/>
              </a:ext>
            </a:extLst>
          </p:cNvPr>
          <p:cNvSpPr/>
          <p:nvPr/>
        </p:nvSpPr>
        <p:spPr>
          <a:xfrm>
            <a:off x="1204184" y="2517169"/>
            <a:ext cx="988490" cy="421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4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FDC297-3C14-3D3C-4E16-3922CD16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58"/>
            <a:ext cx="12192000" cy="3931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21273"/>
          </a:xfrm>
        </p:spPr>
        <p:txBody>
          <a:bodyPr/>
          <a:lstStyle/>
          <a:p>
            <a:r>
              <a:rPr lang="en-US" sz="2200" dirty="0"/>
              <a:t>Here is step 4 (select job)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E5B5-53F0-4042-2679-73B39847FE76}"/>
              </a:ext>
            </a:extLst>
          </p:cNvPr>
          <p:cNvSpPr/>
          <p:nvPr/>
        </p:nvSpPr>
        <p:spPr>
          <a:xfrm>
            <a:off x="11570545" y="1854258"/>
            <a:ext cx="633309" cy="434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BC5B-1A51-ABF8-7122-5C85D96CBD06}"/>
              </a:ext>
            </a:extLst>
          </p:cNvPr>
          <p:cNvSpPr txBox="1"/>
          <p:nvPr/>
        </p:nvSpPr>
        <p:spPr>
          <a:xfrm>
            <a:off x="7479587" y="4664467"/>
            <a:ext cx="3931365" cy="10621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Note that this opened in a sliding panel so that when it closes the user will be where he or she was before running the job and not “lose context”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7F24B-8D26-1E1D-4E4C-E51A778467A8}"/>
              </a:ext>
            </a:extLst>
          </p:cNvPr>
          <p:cNvSpPr/>
          <p:nvPr/>
        </p:nvSpPr>
        <p:spPr>
          <a:xfrm>
            <a:off x="1347758" y="3820012"/>
            <a:ext cx="2505051" cy="464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27833C-9C5B-2486-64F5-E0103BD37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46" y="1609181"/>
            <a:ext cx="10065249" cy="4712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1212667"/>
          </a:xfrm>
        </p:spPr>
        <p:txBody>
          <a:bodyPr/>
          <a:lstStyle/>
          <a:p>
            <a:r>
              <a:rPr lang="en-US" sz="2200" dirty="0"/>
              <a:t>Here is step 5 (submit)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0828958" y="1609181"/>
            <a:ext cx="564116" cy="425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0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403C22-3B80-50B0-6FFE-CAA3352B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470"/>
            <a:ext cx="12192000" cy="3833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job gets sent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0354638" y="2480184"/>
            <a:ext cx="1837362" cy="1310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4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2C8597-9FC4-7782-04C2-7703A14D5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929"/>
            <a:ext cx="12192000" cy="2740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job completes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3380197" y="2582926"/>
            <a:ext cx="657547" cy="345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9790B-406E-C852-50C5-4D2455952129}"/>
              </a:ext>
            </a:extLst>
          </p:cNvPr>
          <p:cNvSpPr/>
          <p:nvPr/>
        </p:nvSpPr>
        <p:spPr>
          <a:xfrm>
            <a:off x="365688" y="4143812"/>
            <a:ext cx="2336415" cy="618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0BEEB-0063-7C2F-DECA-9020D10246F9}"/>
              </a:ext>
            </a:extLst>
          </p:cNvPr>
          <p:cNvSpPr/>
          <p:nvPr/>
        </p:nvSpPr>
        <p:spPr>
          <a:xfrm>
            <a:off x="10058400" y="4143812"/>
            <a:ext cx="996593" cy="618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1CC2CE-B288-9838-38B0-51E8464C6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F3B852-286D-55BD-2B1D-F4756EAB0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225" y="834892"/>
            <a:ext cx="7465208" cy="56769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Titles search Run a Job Bulk Action - Example One</a:t>
            </a:r>
          </a:p>
          <a:p>
            <a:r>
              <a:rPr lang="en-US" dirty="0"/>
              <a:t>The Titles search Run a Job Bulk Action - Example Two</a:t>
            </a:r>
          </a:p>
          <a:p>
            <a:r>
              <a:rPr lang="en-US" dirty="0"/>
              <a:t>Add Titles search results to an existing Itemized set</a:t>
            </a:r>
          </a:p>
          <a:p>
            <a:r>
              <a:rPr lang="en-US" dirty="0"/>
              <a:t>Add Titles search results to a new Itemized 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5A3458-E52F-3547-8FB1-8C115B7F4C3C}"/>
              </a:ext>
            </a:extLst>
          </p:cNvPr>
          <p:cNvSpPr txBox="1">
            <a:spLocks/>
          </p:cNvSpPr>
          <p:nvPr/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27B6A3-B58E-B1D5-89B0-05342396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3" y="1625850"/>
            <a:ext cx="10490324" cy="4681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records we selected got modified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2887039" y="3199587"/>
            <a:ext cx="1500028" cy="24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2A10-27D4-120E-2EA7-6221331C1748}"/>
              </a:ext>
            </a:extLst>
          </p:cNvPr>
          <p:cNvSpPr/>
          <p:nvPr/>
        </p:nvSpPr>
        <p:spPr>
          <a:xfrm>
            <a:off x="2897316" y="4378356"/>
            <a:ext cx="1500028" cy="24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1B4E53-D4A3-26D6-CF8F-B7F80E11CB6C}"/>
              </a:ext>
            </a:extLst>
          </p:cNvPr>
          <p:cNvSpPr/>
          <p:nvPr/>
        </p:nvSpPr>
        <p:spPr>
          <a:xfrm>
            <a:off x="2917861" y="5649401"/>
            <a:ext cx="1500028" cy="24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4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285F8-8B8D-3C00-474D-BF85DFC87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002"/>
            <a:ext cx="12192000" cy="34119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job updated the records.  Here is one example in side by side view.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1B4E53-D4A3-26D6-CF8F-B7F80E11CB6C}"/>
              </a:ext>
            </a:extLst>
          </p:cNvPr>
          <p:cNvSpPr/>
          <p:nvPr/>
        </p:nvSpPr>
        <p:spPr>
          <a:xfrm>
            <a:off x="6371275" y="3984733"/>
            <a:ext cx="1805060" cy="223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7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9529-CF3A-7DF9-3B7E-44859CEB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50" y="1619641"/>
            <a:ext cx="10465942" cy="4663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Titles search Run a Job Bulk Action - Example 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job updated the records. Here is one example in </a:t>
            </a:r>
            <a:r>
              <a:rPr lang="en-US" sz="2200"/>
              <a:t>the Metadata Editor.</a:t>
            </a: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213350" y="5209157"/>
            <a:ext cx="1899720" cy="246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1B4E53-D4A3-26D6-CF8F-B7F80E11CB6C}"/>
              </a:ext>
            </a:extLst>
          </p:cNvPr>
          <p:cNvSpPr/>
          <p:nvPr/>
        </p:nvSpPr>
        <p:spPr>
          <a:xfrm>
            <a:off x="5219271" y="2035357"/>
            <a:ext cx="1797977" cy="1735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EA87E-22BE-936B-65D3-DFCB17835E50}"/>
              </a:ext>
            </a:extLst>
          </p:cNvPr>
          <p:cNvSpPr txBox="1"/>
          <p:nvPr/>
        </p:nvSpPr>
        <p:spPr>
          <a:xfrm>
            <a:off x="667820" y="3256908"/>
            <a:ext cx="2835668" cy="7556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one record (as an example) in “View Versions” of the Metadata Editor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FE27B-D78D-F761-1F53-B96AB3C71D6E}"/>
              </a:ext>
            </a:extLst>
          </p:cNvPr>
          <p:cNvSpPr txBox="1"/>
          <p:nvPr/>
        </p:nvSpPr>
        <p:spPr>
          <a:xfrm>
            <a:off x="8096036" y="1812191"/>
            <a:ext cx="2415806" cy="5569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record was updated by “System” (the job)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6053D4-B293-74D8-AE01-5C4C9957E7FC}"/>
              </a:ext>
            </a:extLst>
          </p:cNvPr>
          <p:cNvCxnSpPr/>
          <p:nvPr/>
        </p:nvCxnSpPr>
        <p:spPr>
          <a:xfrm flipH="1">
            <a:off x="7089169" y="2123572"/>
            <a:ext cx="10068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B2305CF-0441-79FB-BC51-30DCE1064582}"/>
              </a:ext>
            </a:extLst>
          </p:cNvPr>
          <p:cNvSpPr txBox="1"/>
          <p:nvPr/>
        </p:nvSpPr>
        <p:spPr>
          <a:xfrm>
            <a:off x="3677350" y="5601432"/>
            <a:ext cx="2687939" cy="4975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field was added from the Normalization Process job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74EF7A-DC21-D874-6D8A-95C42A44D089}"/>
              </a:ext>
            </a:extLst>
          </p:cNvPr>
          <p:cNvCxnSpPr>
            <a:cxnSpLocks/>
          </p:cNvCxnSpPr>
          <p:nvPr/>
        </p:nvCxnSpPr>
        <p:spPr>
          <a:xfrm flipH="1" flipV="1">
            <a:off x="3113070" y="5353235"/>
            <a:ext cx="564280" cy="246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86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4387" y="1934977"/>
            <a:ext cx="11825555" cy="1567891"/>
          </a:xfrm>
        </p:spPr>
        <p:txBody>
          <a:bodyPr/>
          <a:lstStyle/>
          <a:p>
            <a:r>
              <a:rPr lang="en-US" dirty="0"/>
              <a:t>The Titles search Run a Job Bulk Action - Example Two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4889304"/>
          </a:xfrm>
        </p:spPr>
        <p:txBody>
          <a:bodyPr/>
          <a:lstStyle/>
          <a:p>
            <a:r>
              <a:rPr lang="en-US" sz="2200" dirty="0"/>
              <a:t>In this example we want to run the job “Suppress MMS from Discovery” on certain titles which have keyword “Taiwan” and are resource type “Book – Physical”.</a:t>
            </a:r>
          </a:p>
        </p:txBody>
      </p:sp>
    </p:spTree>
    <p:extLst>
      <p:ext uri="{BB962C8B-B14F-4D97-AF65-F5344CB8AC3E}">
        <p14:creationId xmlns:p14="http://schemas.microsoft.com/office/powerpoint/2010/main" val="67151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4745466"/>
          </a:xfrm>
        </p:spPr>
        <p:txBody>
          <a:bodyPr/>
          <a:lstStyle/>
          <a:p>
            <a:r>
              <a:rPr lang="en-US" sz="2200" dirty="0"/>
              <a:t>The steps will be: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Perform a “Physical Titles” search for keywords = Taiwan and facet by resource type “Book – Physical”.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specific records from the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“Run a job” and from the sliding panel which opens select a job to run on the selected records from the search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job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Submit the job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433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3AAFA-C311-489C-8A0D-C0868694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6" y="1582352"/>
            <a:ext cx="10231043" cy="4599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02223"/>
          </a:xfrm>
        </p:spPr>
        <p:txBody>
          <a:bodyPr/>
          <a:lstStyle/>
          <a:p>
            <a:r>
              <a:rPr lang="en-US" sz="2200" dirty="0"/>
              <a:t>Here is steps 1, 2 and 3 (search, facet, run a job)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E5B5-53F0-4042-2679-73B39847FE76}"/>
              </a:ext>
            </a:extLst>
          </p:cNvPr>
          <p:cNvSpPr/>
          <p:nvPr/>
        </p:nvSpPr>
        <p:spPr>
          <a:xfrm>
            <a:off x="9842643" y="2150216"/>
            <a:ext cx="561225" cy="294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204184" y="1583079"/>
            <a:ext cx="237233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50B5F-C234-5624-9CEE-5C73918EFA17}"/>
              </a:ext>
            </a:extLst>
          </p:cNvPr>
          <p:cNvSpPr/>
          <p:nvPr/>
        </p:nvSpPr>
        <p:spPr>
          <a:xfrm>
            <a:off x="2565115" y="2682650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4134F-F993-464D-2141-F1FBF5B4EE2C}"/>
              </a:ext>
            </a:extLst>
          </p:cNvPr>
          <p:cNvSpPr/>
          <p:nvPr/>
        </p:nvSpPr>
        <p:spPr>
          <a:xfrm>
            <a:off x="2565116" y="3967777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81ED6-D64A-B3F0-8F65-CE271DA84DE0}"/>
              </a:ext>
            </a:extLst>
          </p:cNvPr>
          <p:cNvSpPr/>
          <p:nvPr/>
        </p:nvSpPr>
        <p:spPr>
          <a:xfrm>
            <a:off x="2565115" y="5073071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31F13-4E2D-212D-B401-DC39A818F730}"/>
              </a:ext>
            </a:extLst>
          </p:cNvPr>
          <p:cNvSpPr/>
          <p:nvPr/>
        </p:nvSpPr>
        <p:spPr>
          <a:xfrm>
            <a:off x="1005461" y="2529380"/>
            <a:ext cx="988490" cy="421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715FF-6230-C3BB-EB89-3537CA3CD78F}"/>
              </a:ext>
            </a:extLst>
          </p:cNvPr>
          <p:cNvSpPr txBox="1"/>
          <p:nvPr/>
        </p:nvSpPr>
        <p:spPr>
          <a:xfrm>
            <a:off x="7479588" y="4664467"/>
            <a:ext cx="2147298" cy="6111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Note that currently no records are suppressed</a:t>
            </a:r>
          </a:p>
        </p:txBody>
      </p:sp>
    </p:spTree>
    <p:extLst>
      <p:ext uri="{BB962C8B-B14F-4D97-AF65-F5344CB8AC3E}">
        <p14:creationId xmlns:p14="http://schemas.microsoft.com/office/powerpoint/2010/main" val="403514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BAC70-F855-5E67-5230-A0BD22D5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967"/>
            <a:ext cx="12192000" cy="4127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21273"/>
          </a:xfrm>
        </p:spPr>
        <p:txBody>
          <a:bodyPr/>
          <a:lstStyle/>
          <a:p>
            <a:r>
              <a:rPr lang="en-US" sz="2200" dirty="0"/>
              <a:t>Here is step 4 (select job)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E5B5-53F0-4042-2679-73B39847FE76}"/>
              </a:ext>
            </a:extLst>
          </p:cNvPr>
          <p:cNvSpPr/>
          <p:nvPr/>
        </p:nvSpPr>
        <p:spPr>
          <a:xfrm>
            <a:off x="11571292" y="1821823"/>
            <a:ext cx="633309" cy="434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BC5B-1A51-ABF8-7122-5C85D96CBD06}"/>
              </a:ext>
            </a:extLst>
          </p:cNvPr>
          <p:cNvSpPr txBox="1"/>
          <p:nvPr/>
        </p:nvSpPr>
        <p:spPr>
          <a:xfrm>
            <a:off x="7479587" y="4664467"/>
            <a:ext cx="3931365" cy="10621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Note that this opened in a sliding panel so that when it closes the user will be where he or she was before running the job and not “lose context”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EB815-E74F-EF88-6387-25C0CD58DA9C}"/>
              </a:ext>
            </a:extLst>
          </p:cNvPr>
          <p:cNvSpPr/>
          <p:nvPr/>
        </p:nvSpPr>
        <p:spPr>
          <a:xfrm>
            <a:off x="1728650" y="3425368"/>
            <a:ext cx="2134433" cy="434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4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F3795-9689-A712-413F-CB0D5D08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151"/>
            <a:ext cx="12192000" cy="1497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1212667"/>
          </a:xfrm>
        </p:spPr>
        <p:txBody>
          <a:bodyPr/>
          <a:lstStyle/>
          <a:p>
            <a:r>
              <a:rPr lang="en-US" sz="2200" dirty="0"/>
              <a:t>Fill in parameters as desired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1627884" y="1591151"/>
            <a:ext cx="564116" cy="425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9B1FD-74C7-6006-A587-3E0475CE89D2}"/>
              </a:ext>
            </a:extLst>
          </p:cNvPr>
          <p:cNvSpPr/>
          <p:nvPr/>
        </p:nvSpPr>
        <p:spPr>
          <a:xfrm>
            <a:off x="1877708" y="2663635"/>
            <a:ext cx="711379" cy="425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DC3E5-51E6-2CD2-0C67-051FF375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85" y="1737685"/>
            <a:ext cx="10314292" cy="4555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1212667"/>
          </a:xfrm>
        </p:spPr>
        <p:txBody>
          <a:bodyPr/>
          <a:lstStyle/>
          <a:p>
            <a:r>
              <a:rPr lang="en-US" sz="2200" dirty="0"/>
              <a:t>Here is step 5 (submit)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0656099" y="1737685"/>
            <a:ext cx="564116" cy="425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FF829-D4B0-7850-E0B2-60056D5FB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987"/>
            <a:ext cx="12192000" cy="3576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job gets sent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0354638" y="2480184"/>
            <a:ext cx="1837362" cy="1310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FEBEC4-11F0-EC2F-7A90-F38805A0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707"/>
            <a:ext cx="12192000" cy="25165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job completes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3400745" y="2665119"/>
            <a:ext cx="657547" cy="345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9790B-406E-C852-50C5-4D2455952129}"/>
              </a:ext>
            </a:extLst>
          </p:cNvPr>
          <p:cNvSpPr/>
          <p:nvPr/>
        </p:nvSpPr>
        <p:spPr>
          <a:xfrm>
            <a:off x="365688" y="4274048"/>
            <a:ext cx="2665188" cy="487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0BEEB-0063-7C2F-DECA-9020D10246F9}"/>
              </a:ext>
            </a:extLst>
          </p:cNvPr>
          <p:cNvSpPr/>
          <p:nvPr/>
        </p:nvSpPr>
        <p:spPr>
          <a:xfrm>
            <a:off x="10058400" y="4274048"/>
            <a:ext cx="996593" cy="487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9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681FF-0D10-C966-F11D-A2CB22BA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0" y="1628548"/>
            <a:ext cx="10763892" cy="4736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Titles search Run a Job Bulk Action - Example Two</a:t>
            </a:r>
            <a:endParaRPr lang="en-US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2392897"/>
          </a:xfrm>
        </p:spPr>
        <p:txBody>
          <a:bodyPr/>
          <a:lstStyle/>
          <a:p>
            <a:r>
              <a:rPr lang="en-US" sz="2200" dirty="0"/>
              <a:t>The records we selected got modified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3020603" y="3271719"/>
            <a:ext cx="1500028" cy="24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2A10-27D4-120E-2EA7-6221331C1748}"/>
              </a:ext>
            </a:extLst>
          </p:cNvPr>
          <p:cNvSpPr/>
          <p:nvPr/>
        </p:nvSpPr>
        <p:spPr>
          <a:xfrm>
            <a:off x="3020603" y="4461844"/>
            <a:ext cx="1500028" cy="24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1B4E53-D4A3-26D6-CF8F-B7F80E11CB6C}"/>
              </a:ext>
            </a:extLst>
          </p:cNvPr>
          <p:cNvSpPr/>
          <p:nvPr/>
        </p:nvSpPr>
        <p:spPr>
          <a:xfrm>
            <a:off x="3051425" y="5728644"/>
            <a:ext cx="1500028" cy="249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884E-D066-3C9A-2F2E-85A4F1FD5143}"/>
              </a:ext>
            </a:extLst>
          </p:cNvPr>
          <p:cNvSpPr txBox="1"/>
          <p:nvPr/>
        </p:nvSpPr>
        <p:spPr>
          <a:xfrm>
            <a:off x="143838" y="3396698"/>
            <a:ext cx="1674688" cy="12374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 records are now suppressed from the job “Suppress MMS from Discovery”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C85A10-B807-1EF2-B945-32B3A9412649}"/>
              </a:ext>
            </a:extLst>
          </p:cNvPr>
          <p:cNvCxnSpPr/>
          <p:nvPr/>
        </p:nvCxnSpPr>
        <p:spPr>
          <a:xfrm flipV="1">
            <a:off x="1890445" y="2743200"/>
            <a:ext cx="1006867" cy="963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80B5FC-8CC0-DA0E-797F-90D11D76A8AB}"/>
              </a:ext>
            </a:extLst>
          </p:cNvPr>
          <p:cNvCxnSpPr/>
          <p:nvPr/>
        </p:nvCxnSpPr>
        <p:spPr>
          <a:xfrm>
            <a:off x="1818526" y="3688422"/>
            <a:ext cx="1058238" cy="288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E0D3D-FA03-40A5-6789-E563D9930289}"/>
              </a:ext>
            </a:extLst>
          </p:cNvPr>
          <p:cNvCxnSpPr/>
          <p:nvPr/>
        </p:nvCxnSpPr>
        <p:spPr>
          <a:xfrm>
            <a:off x="1890445" y="3706465"/>
            <a:ext cx="1006867" cy="1389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47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431" y="1934977"/>
            <a:ext cx="11197975" cy="1567891"/>
          </a:xfrm>
        </p:spPr>
        <p:txBody>
          <a:bodyPr/>
          <a:lstStyle/>
          <a:p>
            <a:r>
              <a:rPr lang="en-US" dirty="0"/>
              <a:t>Add Titles search results to an existing Itemized set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32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66C1C-5A40-711D-E3EF-C50EE685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705100"/>
            <a:ext cx="744855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an existing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In this example we already have an itemized set of type “All Titles” called “Records with creator Alicia Chen”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2911876" y="3506680"/>
            <a:ext cx="1633491" cy="328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13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EEDE0D-DEDB-0CFB-7AAA-97B2D830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99" y="1695635"/>
            <a:ext cx="9201150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an existing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457751"/>
          </a:xfrm>
        </p:spPr>
        <p:txBody>
          <a:bodyPr/>
          <a:lstStyle/>
          <a:p>
            <a:r>
              <a:rPr lang="en-US" sz="2200" dirty="0"/>
              <a:t>The set has two records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50DD5-BFA6-5180-F7D0-E6B0027AD313}"/>
              </a:ext>
            </a:extLst>
          </p:cNvPr>
          <p:cNvSpPr/>
          <p:nvPr/>
        </p:nvSpPr>
        <p:spPr>
          <a:xfrm>
            <a:off x="2947387" y="1740025"/>
            <a:ext cx="1740023" cy="228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ECAB72-D256-56CF-C6AE-7991BF3976C2}"/>
              </a:ext>
            </a:extLst>
          </p:cNvPr>
          <p:cNvSpPr/>
          <p:nvPr/>
        </p:nvSpPr>
        <p:spPr>
          <a:xfrm>
            <a:off x="4891595" y="1740025"/>
            <a:ext cx="275208" cy="228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73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C315502-EDE5-F773-E95F-AEAA58C0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67" y="1753854"/>
            <a:ext cx="9100999" cy="4702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an existing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907" y="1131352"/>
            <a:ext cx="11587558" cy="802223"/>
          </a:xfrm>
        </p:spPr>
        <p:txBody>
          <a:bodyPr/>
          <a:lstStyle/>
          <a:p>
            <a:r>
              <a:rPr lang="en-US" sz="2200" dirty="0"/>
              <a:t>From an All Titles search we select two other records and click “Add to Itemized Set”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E5B5-53F0-4042-2679-73B39847FE76}"/>
              </a:ext>
            </a:extLst>
          </p:cNvPr>
          <p:cNvSpPr/>
          <p:nvPr/>
        </p:nvSpPr>
        <p:spPr>
          <a:xfrm>
            <a:off x="8777322" y="2264463"/>
            <a:ext cx="766172" cy="294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1722267" y="1753854"/>
            <a:ext cx="2372331" cy="265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50B5F-C234-5624-9CEE-5C73918EFA17}"/>
              </a:ext>
            </a:extLst>
          </p:cNvPr>
          <p:cNvSpPr/>
          <p:nvPr/>
        </p:nvSpPr>
        <p:spPr>
          <a:xfrm>
            <a:off x="3246750" y="4223994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81ED6-D64A-B3F0-8F65-CE271DA84DE0}"/>
              </a:ext>
            </a:extLst>
          </p:cNvPr>
          <p:cNvSpPr/>
          <p:nvPr/>
        </p:nvSpPr>
        <p:spPr>
          <a:xfrm>
            <a:off x="3246749" y="6107825"/>
            <a:ext cx="297951" cy="342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715FF-6230-C3BB-EB89-3537CA3CD78F}"/>
              </a:ext>
            </a:extLst>
          </p:cNvPr>
          <p:cNvSpPr txBox="1"/>
          <p:nvPr/>
        </p:nvSpPr>
        <p:spPr>
          <a:xfrm>
            <a:off x="8086759" y="3715363"/>
            <a:ext cx="2147298" cy="7227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will add these records to an existing Itemized set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8BAA0E-406A-722C-C382-2C78B4B3B57A}"/>
              </a:ext>
            </a:extLst>
          </p:cNvPr>
          <p:cNvCxnSpPr>
            <a:cxnSpLocks/>
          </p:cNvCxnSpPr>
          <p:nvPr/>
        </p:nvCxnSpPr>
        <p:spPr>
          <a:xfrm flipV="1">
            <a:off x="9090915" y="2558615"/>
            <a:ext cx="0" cy="1156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63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AFE7C-B5A9-6616-584A-7893572A0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340" y="1864876"/>
            <a:ext cx="77343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an existing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21273"/>
          </a:xfrm>
        </p:spPr>
        <p:txBody>
          <a:bodyPr/>
          <a:lstStyle/>
          <a:p>
            <a:r>
              <a:rPr lang="en-US" sz="2200" dirty="0"/>
              <a:t>We choose the desired set and click “Select”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AE5B5-53F0-4042-2679-73B39847FE76}"/>
              </a:ext>
            </a:extLst>
          </p:cNvPr>
          <p:cNvSpPr/>
          <p:nvPr/>
        </p:nvSpPr>
        <p:spPr>
          <a:xfrm>
            <a:off x="9416234" y="1864876"/>
            <a:ext cx="527406" cy="288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BC5B-1A51-ABF8-7122-5C85D96CBD06}"/>
              </a:ext>
            </a:extLst>
          </p:cNvPr>
          <p:cNvSpPr txBox="1"/>
          <p:nvPr/>
        </p:nvSpPr>
        <p:spPr>
          <a:xfrm>
            <a:off x="7714254" y="3329215"/>
            <a:ext cx="3931365" cy="8212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Note that because we are coming from an “All Titles” search all of the sets from which we can choose are pre filtered by type “All titles”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EB815-E74F-EF88-6387-25C0CD58DA9C}"/>
              </a:ext>
            </a:extLst>
          </p:cNvPr>
          <p:cNvSpPr/>
          <p:nvPr/>
        </p:nvSpPr>
        <p:spPr>
          <a:xfrm>
            <a:off x="2705194" y="2450918"/>
            <a:ext cx="277704" cy="283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95753-3422-93BD-EC98-1FF79E6864E1}"/>
              </a:ext>
            </a:extLst>
          </p:cNvPr>
          <p:cNvSpPr/>
          <p:nvPr/>
        </p:nvSpPr>
        <p:spPr>
          <a:xfrm>
            <a:off x="4927107" y="2517334"/>
            <a:ext cx="701336" cy="146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9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AAB86-49AB-B73D-A36B-7E1176A7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3" y="2220065"/>
            <a:ext cx="9363075" cy="3181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an existing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1212667"/>
          </a:xfrm>
        </p:spPr>
        <p:txBody>
          <a:bodyPr/>
          <a:lstStyle/>
          <a:p>
            <a:r>
              <a:rPr lang="en-US" sz="2200" dirty="0"/>
              <a:t>We receive a confirmation message that the two records have successfully been added to the existing Itemized set “Records with creator Alicia Chen”.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9042589" y="2624825"/>
            <a:ext cx="1702018" cy="908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85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48796-0F3F-928D-6DBF-103E0CC3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34" y="1737685"/>
            <a:ext cx="7193132" cy="4967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an existing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1212667"/>
          </a:xfrm>
        </p:spPr>
        <p:txBody>
          <a:bodyPr/>
          <a:lstStyle/>
          <a:p>
            <a:r>
              <a:rPr lang="en-US" sz="2200" dirty="0"/>
              <a:t>The set now has four records (instead of only two which we originally had)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8F475-931B-BA91-09C1-92D02D9A0FD2}"/>
              </a:ext>
            </a:extLst>
          </p:cNvPr>
          <p:cNvSpPr/>
          <p:nvPr/>
        </p:nvSpPr>
        <p:spPr>
          <a:xfrm>
            <a:off x="3376409" y="1790950"/>
            <a:ext cx="1382022" cy="215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DB557C-5024-EDAC-6842-E9A464195BB8}"/>
              </a:ext>
            </a:extLst>
          </p:cNvPr>
          <p:cNvSpPr/>
          <p:nvPr/>
        </p:nvSpPr>
        <p:spPr>
          <a:xfrm>
            <a:off x="4953740" y="1790950"/>
            <a:ext cx="204186" cy="215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0281A-9A05-99E9-E976-456CA0C8526E}"/>
              </a:ext>
            </a:extLst>
          </p:cNvPr>
          <p:cNvSpPr txBox="1"/>
          <p:nvPr/>
        </p:nvSpPr>
        <p:spPr>
          <a:xfrm>
            <a:off x="8086758" y="3715363"/>
            <a:ext cx="2868261" cy="9809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These are the two records which we added to the set by selecting from an All Titles search and clicking “Add to Itemized Set”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157D86-8C1C-05B7-C362-750E198614DC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406682" y="3872510"/>
            <a:ext cx="2680076" cy="3333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9F7AE9-449B-616A-797D-71DF533F5C41}"/>
              </a:ext>
            </a:extLst>
          </p:cNvPr>
          <p:cNvCxnSpPr>
            <a:cxnSpLocks/>
          </p:cNvCxnSpPr>
          <p:nvPr/>
        </p:nvCxnSpPr>
        <p:spPr>
          <a:xfrm flipH="1">
            <a:off x="5326783" y="4357888"/>
            <a:ext cx="2759975" cy="19317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5078948"/>
          </a:xfrm>
        </p:spPr>
        <p:txBody>
          <a:bodyPr/>
          <a:lstStyle/>
          <a:p>
            <a:r>
              <a:rPr lang="en-US" sz="2200" dirty="0"/>
              <a:t>The “Titles Search Run a Job Bulk Action” allows the staff user in Alma to run a job on multiple records from the search results.</a:t>
            </a:r>
          </a:p>
          <a:p>
            <a:r>
              <a:rPr lang="en-US" sz="2200" dirty="0"/>
              <a:t>This is in addition to the existing functionality of first saving the records as a set and then running a job on the set..</a:t>
            </a:r>
          </a:p>
          <a:p>
            <a:r>
              <a:rPr lang="en-US" sz="2200" dirty="0"/>
              <a:t>This feature was added as part of an overall effort to streamline workflows in the new User Interface and add capabilities that will make work easier and more efficient.</a:t>
            </a:r>
          </a:p>
          <a:p>
            <a:r>
              <a:rPr lang="en-US" sz="2200" dirty="0"/>
              <a:t>Note that the ability to run jobs is according to users’ roles and privileges.  This means that a staff user can run a job from the Titles Search results if he or she can also run it in the “Run a Job” page.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lvl="2"/>
            <a:endParaRPr lang="en-US" sz="22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0026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431" y="1934977"/>
            <a:ext cx="11197975" cy="1567891"/>
          </a:xfrm>
        </p:spPr>
        <p:txBody>
          <a:bodyPr/>
          <a:lstStyle/>
          <a:p>
            <a:r>
              <a:rPr lang="en-US" dirty="0"/>
              <a:t>Add Titles search results to a new Itemized set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40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39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3E781-9B01-F19D-9678-B7860A5F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25" y="1961965"/>
            <a:ext cx="6309064" cy="4074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In this example we do not already have an itemized set of type “All Titles” called “Records with LC Subject Taiwan”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4495066" y="5291092"/>
            <a:ext cx="3193001" cy="435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344E4-1DE9-9FDE-1F2B-221FDD8B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14612"/>
            <a:ext cx="7010400" cy="1628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We perform an All Titles search for records with LC Subject Taiwan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2590801" y="2654010"/>
            <a:ext cx="907002" cy="213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28863-FFF6-9D54-6A14-92F8E6E6384D}"/>
              </a:ext>
            </a:extLst>
          </p:cNvPr>
          <p:cNvSpPr/>
          <p:nvPr/>
        </p:nvSpPr>
        <p:spPr>
          <a:xfrm>
            <a:off x="2910396" y="3097894"/>
            <a:ext cx="3925409" cy="422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8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F9FE2-CC64-75A9-0D4E-2956F3BD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5" y="1867686"/>
            <a:ext cx="9277350" cy="427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From the search results we select the desired records and click “Create Itemized Set”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1738361" y="3482268"/>
            <a:ext cx="285748" cy="210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28863-FFF6-9D54-6A14-92F8E6E6384D}"/>
              </a:ext>
            </a:extLst>
          </p:cNvPr>
          <p:cNvSpPr/>
          <p:nvPr/>
        </p:nvSpPr>
        <p:spPr>
          <a:xfrm>
            <a:off x="7377344" y="2203603"/>
            <a:ext cx="905521" cy="291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1C68D-B24F-4D20-76A9-4BFC14382336}"/>
              </a:ext>
            </a:extLst>
          </p:cNvPr>
          <p:cNvSpPr/>
          <p:nvPr/>
        </p:nvSpPr>
        <p:spPr>
          <a:xfrm>
            <a:off x="1729483" y="5009227"/>
            <a:ext cx="285748" cy="210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08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23232-EAA3-D4DE-220D-E218AE2D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254282"/>
            <a:ext cx="5372100" cy="321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We fill in the Itemized Set Details and we will call the set “Records with LC Subject Taiwan”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3567160" y="3042681"/>
            <a:ext cx="1484233" cy="242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28863-FFF6-9D54-6A14-92F8E6E6384D}"/>
              </a:ext>
            </a:extLst>
          </p:cNvPr>
          <p:cNvSpPr/>
          <p:nvPr/>
        </p:nvSpPr>
        <p:spPr>
          <a:xfrm>
            <a:off x="8167458" y="5040021"/>
            <a:ext cx="523782" cy="291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4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FB613-0B02-BF5E-801D-910C6EB6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862137"/>
            <a:ext cx="10991850" cy="3133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We receive confirmation that the set has been created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9818704" y="2571721"/>
            <a:ext cx="1642368" cy="9527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81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75BAB-98AF-FB9C-F801-11AF717F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386012"/>
            <a:ext cx="7429500" cy="2085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Here is the new set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0ED78-8E2D-6F66-C32A-50F7C7556F0E}"/>
              </a:ext>
            </a:extLst>
          </p:cNvPr>
          <p:cNvSpPr/>
          <p:nvPr/>
        </p:nvSpPr>
        <p:spPr>
          <a:xfrm>
            <a:off x="2920755" y="3122138"/>
            <a:ext cx="1731144" cy="411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11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B849B-1008-9507-E366-407A8BD6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2244571"/>
            <a:ext cx="9324975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 Titles search results to a new Itemized set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516537" cy="830613"/>
          </a:xfrm>
        </p:spPr>
        <p:txBody>
          <a:bodyPr/>
          <a:lstStyle/>
          <a:p>
            <a:r>
              <a:rPr lang="en-US" sz="2200" dirty="0"/>
              <a:t>The new set has the two records which we added to 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628ED-9810-2A79-36A0-98BE7F855AB7}"/>
              </a:ext>
            </a:extLst>
          </p:cNvPr>
          <p:cNvSpPr/>
          <p:nvPr/>
        </p:nvSpPr>
        <p:spPr>
          <a:xfrm>
            <a:off x="2654423" y="2244571"/>
            <a:ext cx="2254928" cy="321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23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7A9A5-4668-3403-AB18-C8FF0F531E08}"/>
              </a:ext>
            </a:extLst>
          </p:cNvPr>
          <p:cNvSpPr txBox="1"/>
          <p:nvPr/>
        </p:nvSpPr>
        <p:spPr>
          <a:xfrm>
            <a:off x="2430049" y="2821236"/>
            <a:ext cx="7503091" cy="626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chemeClr val="bg1"/>
                </a:solidFill>
                <a:latin typeface="+mj-lt"/>
              </a:rPr>
              <a:t>Thank You</a:t>
            </a:r>
            <a:endParaRPr lang="en-GB" sz="5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8797-BF7C-A638-82C9-1A1A226CB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EF58A-CDD4-67F5-833E-61B6E0EA5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5078948"/>
          </a:xfrm>
        </p:spPr>
        <p:txBody>
          <a:bodyPr/>
          <a:lstStyle/>
          <a:p>
            <a:r>
              <a:rPr lang="en-US" sz="2200" dirty="0"/>
              <a:t>The steps to run a job on multiple records from the search results are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Perform a “Titles” search (for example “All Titles”, “Physical Titles”, “Electronic Titles”, or “Digital Titles”)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all or specific records from the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“Run a job” and from the sliding panel which opens select a job to run on the selected records from the search results.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lvl="2"/>
            <a:endParaRPr lang="en-US" sz="22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083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5078948"/>
          </a:xfrm>
        </p:spPr>
        <p:txBody>
          <a:bodyPr/>
          <a:lstStyle/>
          <a:p>
            <a:r>
              <a:rPr lang="en-US" sz="2200" dirty="0"/>
              <a:t>This is a significant time saver, because the alternative “Create and filter set” the “run a job” method  involves several additional 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Perform a “Titles” search (for example “All Titles”, “Physical Titles”, “Electronic Titles”, or “Digital Titles”)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“Create and filter set”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Save the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Access “Run a job” at “Admin &gt; Manage Jobs and Sets &gt;  Run a Job”</a:t>
            </a:r>
          </a:p>
          <a:p>
            <a:pPr lvl="1"/>
            <a:r>
              <a:rPr lang="en-US" sz="2000" dirty="0"/>
              <a:t>This means, unlike the sliding panel on the “Title search run a job bulk action”, we have left the screen where we were and “lost the context”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Choose desired Job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Choose desired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If needed go back to the “Titles” search from where we started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lvl="2"/>
            <a:endParaRPr lang="en-US" sz="22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776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3809764"/>
          </a:xfrm>
        </p:spPr>
        <p:txBody>
          <a:bodyPr/>
          <a:lstStyle/>
          <a:p>
            <a:r>
              <a:rPr lang="en-US" sz="2200" dirty="0"/>
              <a:t>Note that the “Titles Search Run a Job Bulk Action” is in no way intended to replace the “Create and filter set” method whereby first a set is saved.</a:t>
            </a:r>
          </a:p>
          <a:p>
            <a:r>
              <a:rPr lang="en-US" sz="2200" dirty="0"/>
              <a:t>There is a place (“use case”) for the “Titles Search Run a Job Bulk Action”  method and there is a place (“use case”) for the “Create and filter set” method.</a:t>
            </a:r>
          </a:p>
          <a:p>
            <a:r>
              <a:rPr lang="en-US" sz="2200" dirty="0"/>
              <a:t>For example, the “Titles Search Run a Job Bulk Action” would be most useful if there is no intention to later perform additional actions in the same set.</a:t>
            </a:r>
          </a:p>
          <a:p>
            <a:r>
              <a:rPr lang="en-US" sz="2200" dirty="0"/>
              <a:t>The “Titles Search Run a Job Bulk Action” is a “one time” update on the records.  If it is desired to again later update the same records, then an additional search would need to first be made.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064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3809764"/>
          </a:xfrm>
        </p:spPr>
        <p:txBody>
          <a:bodyPr/>
          <a:lstStyle/>
          <a:p>
            <a:r>
              <a:rPr lang="en-US" sz="2200" dirty="0"/>
              <a:t>Additionally, it is also possible from the Title Search results to add all or specific results to an </a:t>
            </a:r>
            <a:r>
              <a:rPr lang="en-US" sz="2200" b="1" dirty="0"/>
              <a:t>existing</a:t>
            </a:r>
            <a:r>
              <a:rPr lang="en-US" sz="2200" dirty="0"/>
              <a:t> Itemized set as follows:</a:t>
            </a:r>
          </a:p>
          <a:p>
            <a:pPr marL="457200" indent="-457200" algn="l" rtl="0" eaLnBrk="1" latinLnBrk="0" hangingPunct="1">
              <a:spcBef>
                <a:spcPts val="900"/>
              </a:spcBef>
              <a:spcAft>
                <a:spcPts val="0"/>
              </a:spcAft>
              <a:buClrTx/>
              <a:buSzPts val="2200"/>
              <a:buFont typeface="+mj-lt"/>
              <a:buAutoNum type="arabicPeriod"/>
            </a:pP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Perform a “Titles” search (for example “All Titles”, “Physical Titles”, “Electronic Titles”, or “Digital Titles”)</a:t>
            </a:r>
            <a:endParaRPr lang="en-US" sz="2200" dirty="0">
              <a:effectLst/>
            </a:endParaRPr>
          </a:p>
          <a:p>
            <a:pPr marL="457200" indent="-457200" algn="l" rtl="0" eaLnBrk="1" latinLnBrk="0" hangingPunct="1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Select all or specific records from the results</a:t>
            </a:r>
            <a:endParaRPr lang="en-US" sz="2200" dirty="0">
              <a:effectLst/>
            </a:endParaRPr>
          </a:p>
          <a:p>
            <a:pPr marL="457200" indent="-457200" algn="l" rtl="0" eaLnBrk="1" latinLnBrk="0" hangingPunct="1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Click “Add to Itemized Set” and select the desired existing set</a:t>
            </a:r>
            <a:endParaRPr lang="en-US" sz="2200" dirty="0">
              <a:effectLst/>
            </a:endParaRP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461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3809764"/>
          </a:xfrm>
        </p:spPr>
        <p:txBody>
          <a:bodyPr/>
          <a:lstStyle/>
          <a:p>
            <a:r>
              <a:rPr lang="en-US" sz="2200"/>
              <a:t>This saves time, as the user does not need to 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/>
              <a:t>First go to the list of sets at “Admin &gt; Manage Jobs and Sets &gt; Manage Sets”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/>
              <a:t>Filter by itemized sets and select one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/>
              <a:t>Choose “Add Members to Set”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/>
              <a:t>Perform a search to find the records to add as members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/>
              <a:t>Select the desired records and choose “Add Selected”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200"/>
              <a:t>Click “Done”</a:t>
            </a:r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011066053"/>
      </p:ext>
    </p:extLst>
  </p:cSld>
  <p:clrMapOvr>
    <a:masterClrMapping/>
  </p:clrMapOvr>
</p:sld>
</file>

<file path=ppt/theme/theme1.xml><?xml version="1.0" encoding="utf-8"?>
<a:theme xmlns:a="http://schemas.openxmlformats.org/drawingml/2006/main" name="Device Layouts - Light">
  <a:themeElements>
    <a:clrScheme name="Custom 44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7612EC0F-7FD5-42AD-8101-640EEB247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/>
    <lcf76f155ced4ddcb4097134ff3c332f xmlns="cec4d0f3-197b-4313-9bcc-a9a9b4711ab2">
      <Terms xmlns="http://schemas.microsoft.com/office/infopath/2007/PartnerControls"/>
    </lcf76f155ced4ddcb4097134ff3c332f>
    <SharedWithUsers xmlns="15b4db40-66c5-4774-a7a4-592c47258125">
      <UserInfo>
        <DisplayName>Inbal Rose Hellmann</DisplayName>
        <AccountId>639</AccountId>
        <AccountType/>
      </UserInfo>
      <UserInfo>
        <DisplayName>Etti Dekel Laor</DisplayName>
        <AccountId>809</AccountId>
        <AccountType/>
      </UserInfo>
      <UserInfo>
        <DisplayName>Lisa Spicko</DisplayName>
        <AccountId>233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07030-CD46-4873-9099-A1E166734A8E}">
  <ds:schemaRefs>
    <ds:schemaRef ds:uri="15b4db40-66c5-4774-a7a4-592c47258125"/>
    <ds:schemaRef ds:uri="1ee16b87-d06b-4acc-bab3-ebea1d9e5ffa"/>
    <ds:schemaRef ds:uri="a82fdb6e-c179-430d-8182-68f5a58a7fb4"/>
    <ds:schemaRef ds:uri="cec4d0f3-197b-4313-9bcc-a9a9b4711ab2"/>
    <ds:schemaRef ds:uri="d970c9ed-be0d-4385-ae12-bba36a1d31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007BDE-32F0-4304-9130-FBE0AF4FD2F8}">
  <ds:schemaRefs>
    <ds:schemaRef ds:uri="15b4db40-66c5-4774-a7a4-592c47258125"/>
    <ds:schemaRef ds:uri="1ee16b87-d06b-4acc-bab3-ebea1d9e5ffa"/>
    <ds:schemaRef ds:uri="a82fdb6e-c179-430d-8182-68f5a58a7fb4"/>
    <ds:schemaRef ds:uri="cec4d0f3-197b-4313-9bcc-a9a9b4711ab2"/>
    <ds:schemaRef ds:uri="d970c9ed-be0d-4385-ae12-bba36a1d31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Extended Template (3)</Template>
  <TotalTime>190</TotalTime>
  <Words>2049</Words>
  <Application>Microsoft Office PowerPoint</Application>
  <PresentationFormat>Widescreen</PresentationFormat>
  <Paragraphs>206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Avenir Next LT Pro</vt:lpstr>
      <vt:lpstr>Avenir Next LT Pro Demi</vt:lpstr>
      <vt:lpstr>Calibri</vt:lpstr>
      <vt:lpstr>Courier New</vt:lpstr>
      <vt:lpstr>Wingdings</vt:lpstr>
      <vt:lpstr>Device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The Titles search Run a Job Bulk Action - Example One</vt:lpstr>
      <vt:lpstr>PowerPoint Presentation</vt:lpstr>
      <vt:lpstr>The Titles search Run a Job Bulk Action - Example Two</vt:lpstr>
      <vt:lpstr>The Titles search Run a Job Bulk Action - Example Two</vt:lpstr>
      <vt:lpstr>The Titles search Run a Job Bulk Action - Example Two</vt:lpstr>
      <vt:lpstr>The Titles search Run a Job Bulk Action - Example Two</vt:lpstr>
      <vt:lpstr>The Titles search Run a Job Bulk Action - Example Two</vt:lpstr>
      <vt:lpstr>The Titles search Run a Job Bulk Action - Example Two</vt:lpstr>
      <vt:lpstr>The Titles search Run a Job Bulk Action - Example Two</vt:lpstr>
      <vt:lpstr>The Titles search Run a Job Bulk Action - Example Two</vt:lpstr>
      <vt:lpstr>The Titles search Run a Job Bulk Action - Example Two</vt:lpstr>
      <vt:lpstr>PowerPoint Presentation</vt:lpstr>
      <vt:lpstr>Add Titles search results to an existing Itemized set</vt:lpstr>
      <vt:lpstr>Add Titles search results to an existing Itemized set</vt:lpstr>
      <vt:lpstr>Add Titles search results to an existing Itemized set</vt:lpstr>
      <vt:lpstr>Add Titles search results to an existing Itemized set</vt:lpstr>
      <vt:lpstr>Add Titles search results to an existing Itemized set</vt:lpstr>
      <vt:lpstr>Add Titles search results to an existing Itemized set</vt:lpstr>
      <vt:lpstr>PowerPoint Presentation</vt:lpstr>
      <vt:lpstr>Add Titles search results to a new Itemized set</vt:lpstr>
      <vt:lpstr>Add Titles search results to a new Itemized set</vt:lpstr>
      <vt:lpstr>Add Titles search results to a new Itemized set</vt:lpstr>
      <vt:lpstr>Add Titles search results to a new Itemized set</vt:lpstr>
      <vt:lpstr>Add Titles search results to a new Itemized set</vt:lpstr>
      <vt:lpstr>Add Titles search results to a new Itemized set</vt:lpstr>
      <vt:lpstr>Add Titles search results to a new Itemized set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2</cp:revision>
  <dcterms:created xsi:type="dcterms:W3CDTF">2023-07-24T19:21:55Z</dcterms:created>
  <dcterms:modified xsi:type="dcterms:W3CDTF">2024-08-29T12:58:20Z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</Properties>
</file>